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91.xml" ContentType="application/inkml+xml"/>
  <Override PartName="/ppt/ink/ink9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notesSlides/notesSlide13.xml" ContentType="application/vnd.openxmlformats-officedocument.presentationml.notesSlide+xml"/>
  <Override PartName="/ppt/ink/ink10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03.xml" ContentType="application/inkml+xml"/>
  <Override PartName="/ppt/ink/ink104.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966" r:id="rId2"/>
  </p:sldMasterIdLst>
  <p:notesMasterIdLst>
    <p:notesMasterId r:id="rId49"/>
  </p:notesMasterIdLst>
  <p:handoutMasterIdLst>
    <p:handoutMasterId r:id="rId50"/>
  </p:handoutMasterIdLst>
  <p:sldIdLst>
    <p:sldId id="261" r:id="rId3"/>
    <p:sldId id="484" r:id="rId4"/>
    <p:sldId id="258" r:id="rId5"/>
    <p:sldId id="257" r:id="rId6"/>
    <p:sldId id="456" r:id="rId7"/>
    <p:sldId id="503" r:id="rId8"/>
    <p:sldId id="460" r:id="rId9"/>
    <p:sldId id="487" r:id="rId10"/>
    <p:sldId id="486" r:id="rId11"/>
    <p:sldId id="488" r:id="rId12"/>
    <p:sldId id="461" r:id="rId13"/>
    <p:sldId id="462" r:id="rId14"/>
    <p:sldId id="443" r:id="rId15"/>
    <p:sldId id="263" r:id="rId16"/>
    <p:sldId id="264" r:id="rId17"/>
    <p:sldId id="463" r:id="rId18"/>
    <p:sldId id="485" r:id="rId19"/>
    <p:sldId id="464" r:id="rId20"/>
    <p:sldId id="465" r:id="rId21"/>
    <p:sldId id="466" r:id="rId22"/>
    <p:sldId id="467" r:id="rId23"/>
    <p:sldId id="337" r:id="rId24"/>
    <p:sldId id="468" r:id="rId25"/>
    <p:sldId id="472" r:id="rId26"/>
    <p:sldId id="490" r:id="rId27"/>
    <p:sldId id="491" r:id="rId28"/>
    <p:sldId id="474" r:id="rId29"/>
    <p:sldId id="339" r:id="rId30"/>
    <p:sldId id="432" r:id="rId31"/>
    <p:sldId id="273" r:id="rId32"/>
    <p:sldId id="504" r:id="rId33"/>
    <p:sldId id="505" r:id="rId34"/>
    <p:sldId id="502" r:id="rId35"/>
    <p:sldId id="477" r:id="rId36"/>
    <p:sldId id="478" r:id="rId37"/>
    <p:sldId id="479" r:id="rId38"/>
    <p:sldId id="481" r:id="rId39"/>
    <p:sldId id="482" r:id="rId40"/>
    <p:sldId id="494" r:id="rId41"/>
    <p:sldId id="500" r:id="rId42"/>
    <p:sldId id="499" r:id="rId43"/>
    <p:sldId id="496" r:id="rId44"/>
    <p:sldId id="497" r:id="rId45"/>
    <p:sldId id="475" r:id="rId46"/>
    <p:sldId id="506" r:id="rId47"/>
    <p:sldId id="501" r:id="rId48"/>
  </p:sldIdLst>
  <p:sldSz cx="12192000" cy="6858000"/>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mn-cs"/>
      </a:defRPr>
    </a:lvl5pPr>
    <a:lvl6pPr marL="2286000" algn="l" defTabSz="914400" rtl="0" eaLnBrk="1" latinLnBrk="0" hangingPunct="1">
      <a:defRPr sz="2400" kern="1200">
        <a:solidFill>
          <a:schemeClr val="tx1"/>
        </a:solidFill>
        <a:latin typeface="Times" charset="0"/>
        <a:ea typeface="ＭＳ Ｐゴシック" charset="-128"/>
        <a:cs typeface="+mn-cs"/>
      </a:defRPr>
    </a:lvl6pPr>
    <a:lvl7pPr marL="2743200" algn="l" defTabSz="914400" rtl="0" eaLnBrk="1" latinLnBrk="0" hangingPunct="1">
      <a:defRPr sz="2400" kern="1200">
        <a:solidFill>
          <a:schemeClr val="tx1"/>
        </a:solidFill>
        <a:latin typeface="Times" charset="0"/>
        <a:ea typeface="ＭＳ Ｐゴシック" charset="-128"/>
        <a:cs typeface="+mn-cs"/>
      </a:defRPr>
    </a:lvl7pPr>
    <a:lvl8pPr marL="3200400" algn="l" defTabSz="914400" rtl="0" eaLnBrk="1" latinLnBrk="0" hangingPunct="1">
      <a:defRPr sz="2400" kern="1200">
        <a:solidFill>
          <a:schemeClr val="tx1"/>
        </a:solidFill>
        <a:latin typeface="Times" charset="0"/>
        <a:ea typeface="ＭＳ Ｐゴシック" charset="-128"/>
        <a:cs typeface="+mn-cs"/>
      </a:defRPr>
    </a:lvl8pPr>
    <a:lvl9pPr marL="3657600" algn="l" defTabSz="914400" rtl="0" eaLnBrk="1" latinLnBrk="0" hangingPunct="1">
      <a:defRPr sz="2400" kern="1200">
        <a:solidFill>
          <a:schemeClr val="tx1"/>
        </a:solidFill>
        <a:latin typeface="Times"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A40"/>
    <a:srgbClr val="000000"/>
    <a:srgbClr val="FFFFFF"/>
    <a:srgbClr val="6D6E71"/>
    <a:srgbClr val="FFD204"/>
    <a:srgbClr val="0B6240"/>
    <a:srgbClr val="BED600"/>
    <a:srgbClr val="ABBF2A"/>
    <a:srgbClr val="719500"/>
    <a:srgbClr val="C0E1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74" autoAdjust="0"/>
    <p:restoredTop sz="94694"/>
  </p:normalViewPr>
  <p:slideViewPr>
    <p:cSldViewPr>
      <p:cViewPr varScale="1">
        <p:scale>
          <a:sx n="92" d="100"/>
          <a:sy n="92" d="100"/>
        </p:scale>
        <p:origin x="200" y="55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52" d="100"/>
          <a:sy n="152" d="100"/>
        </p:scale>
        <p:origin x="-4136"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0243"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0244"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0245"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smtClean="0"/>
            </a:lvl1pPr>
          </a:lstStyle>
          <a:p>
            <a:pPr>
              <a:defRPr/>
            </a:pPr>
            <a:fld id="{B140EAAF-937D-4845-8374-19E74B71F43B}"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4.891"/>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158"/>
    </inkml:context>
    <inkml:brush xml:id="br0">
      <inkml:brushProperty name="width" value="0.05" units="cm"/>
      <inkml:brushProperty name="height" value="0.05" units="cm"/>
      <inkml:brushProperty name="color" value="#E71224"/>
    </inkml:brush>
  </inkml:definitions>
  <inkml:trace contextRef="#ctx0" brushRef="#br0">0 1 24575,'9'0'0,"0"0"0,0 1 0,3 0 0,1 0 0,0 0 0,0 0 0,0 0 0,9 1 0,15-1 0,15 0 0,-17 0 0,-4-1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3:38.270"/>
    </inkml:context>
    <inkml:brush xml:id="br0">
      <inkml:brushProperty name="width" value="0.05" units="cm"/>
      <inkml:brushProperty name="height" value="0.05" units="cm"/>
      <inkml:brushProperty name="color" value="#E71224"/>
    </inkml:brush>
  </inkml:definitions>
  <inkml:trace contextRef="#ctx0" brushRef="#br0">48 39 24575,'0'12'0,"0"8"0,0-8 0,0 6 0,0-7 0,0-1 0,0-1 0,5-3 0,0 2 0,5-3 0,-1 0 0,1-1 0,-1-4 0,1 0 0,1 0 0,-1 0 0,0 0 0,1 0 0,-1 0 0,0 0 0,1 0 0,-1 0 0,0 0 0,0 0 0,1 0 0,-1 0 0,0-5 0,1 0 0,-1-1 0,0 1 0,-4 0 0,2 4 0,-7-8 0,3 4 0,-4-3 0,0-1 0,0 1 0,0 0 0,0-1 0,0 1 0,-9-1 0,-6 4 0,-2-4 0,-10 2 0,7-6 0,0 1 0,-3 4 0,11 4 0,-3 4 0,6 0 0,0 0 0,1 0 0,-1 3 0,-1 3 0,5 3 0,-4 2 0,3-1 0,-6 8 0,1-5 0,-1 5 0,1-8 0,6 0 0,-5-4 0,9-1 0,-4-5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3:45.543"/>
    </inkml:context>
    <inkml:brush xml:id="br0">
      <inkml:brushProperty name="width" value="0.05" units="cm"/>
      <inkml:brushProperty name="height" value="0.05" units="cm"/>
      <inkml:brushProperty name="color" value="#E71224"/>
    </inkml:brush>
  </inkml:definitions>
  <inkml:trace contextRef="#ctx0" brushRef="#br0">0 59 24575,'7'-5'0,"7"2"0,19 3 0,42 0 0,19 0-522,-31 0 1,0 0 521,31 0 0,-44 1 0,0-2 0,8-10 0,-2-1 0,26 7 112,-18-7 1,-6 1-113,-21 11 0,5 0 0,-24 0 0,-1 0 0,2 0 786,-4 0-786,-14 0 32,-20 0-32,-14 0 0,-33 22 0,9-8 0,2 16 0,16-8 0,11-7 0,-12 7 0,9-1 0,-1-6 0,6 5 0,14-9 0,-6 1 0,8-6 0,7-2 0,5-4 0,15 0 0,3 0 0,43 0 0,-15 0 0,24 0 0,4 0 0,-5 0 0,0 0 0,-3 0 0,-23 0 0,21 0 0,-43 0 0,14 0 0,-25 0 0,6 0 0,-12 3 0,-1 3 0,-5 3 0,0 20 0,-7-6 0,-2 28 0,-4-28 0,-2 14 0,4-25 0,3 7 0,4-9 0,-1 0 0,4 1 0,-4-6 0,5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3:20.117"/>
    </inkml:context>
    <inkml:brush xml:id="br0">
      <inkml:brushProperty name="width" value="0.05" units="cm"/>
      <inkml:brushProperty name="height" value="0.05" units="cm"/>
      <inkml:brushProperty name="color" value="#E71224"/>
    </inkml:brush>
  </inkml:definitions>
  <inkml:trace contextRef="#ctx0" brushRef="#br0">1 447 24575,'68'0'0,"12"0"0,-7-4 0,16-2 0,-2 1-2383,-10 3 0,-2 2 0,5-1 2383,-5-3 0,5 0 0,0 0 0,-1 1 0,18 2 0,-1 1 0,-4 1 0,-14-1 0,-2 0 0,7 0-867,-6 0 0,7 0 0,4 0 0,-2 0 0,-5 0 867,20 0 0,-6 0 0,6 0 0,-20 0 0,6 0 0,2 0 0,-3 0 0,-6 0 465,12 0 1,-7 0 0,2 0-466,11 0 0,1 0 0,0 0 0,2-1 0,0 1 0,-4 1-573,-16 2 1,-3 2 0,0-2 572,1-2 0,0-1 0,-5 2 0,2 4 0,-5-1 811,-5-4 1,0-2-812,8 1 0,0 0 0,-9 0 0,-4 0 0,33 0 0,-8 0 5101,-44-6-5101,-12 4 0,60-4 0,-11 6-1484,-16-6 1,10-2 0,-5-1 1483,-6 2 0,-2-1 0,22-5 0,-3 1 1518,7 3-1518,-25 9 0,3 0 0,1-7 0,5 1-506,2 4 1,6 2 0,-1-2 505,-6-2 0,-2-1 0,3 2 0,12 1 0,2 3 0,2 0 0,7-1 0,3 1 0,-2-2-968,-6-4 1,-2 0-1,6-2 968,0 2 0,5 0 0,1-1 0,-2-2 150,-12 0 1,-2-2 0,0-1 0,2 1-151,-7 2 0,3-1 0,1 1 0,-3 0 0,-6-1 0,16-2 0,-6 1 0,0-3-285,11-3 1,1-1-1,-9 0 285,-5 2 0,-5-1 450,17-5 1,-4 2-451,-35 10 0,-5 3 3136,20-7-3136,-52 12 4630,-12-8-4630,11 7 0,43-2 0,-11 3 0,6 2 0,7-1 0,8 0 0,14 0 0,11 0 0,-3 0-631,-16-1 0,-1 0 1,5 3 630,7 3 0,8 3 0,2 2 0,-2 3 0,-3 0 0,0 2 0,-1 3 0,0 3-1024,2 5 1,0 4 0,0 2 0,0 3 1023,-11-3 0,2 2 0,0 2 0,-1 1 0,-2-1 0,-6-3 0,-2-1 0,0 1 0,-1 1 0,2 2 0,5 5 0,2 4 0,0 1 0,-3-3 0,-3-4-605,15 3 1,-4-4-1,-1 1 605,-16-3 0,1 2 0,-3-1 0,-4-6-509,14 1 1,-1-6 508,-11-4 0,3-2 0,-3-2 0,17-1 0,-4-5 1089,-10-3 0,-4-3-1089,35-6 0,-17-11 0,-22 4 0,10-2 0,-2-3 0,11-3 0,3-2 0,-4 1 290,10-3 0,-2 0 1,6 0-291,-12 5 0,6 0 0,3 0 0,-1 0 0,-5-2-356,2-2 0,-3-1 0,-1 0 0,3 3 356,-7 4 0,3 3 0,1 1 0,0 0 0,-2-2 0,15-4 0,-2-2 0,1 1 0,0 1 0,-13 5 0,1 0 0,0 2 0,-1 0 0,-3 0-111,2 1 1,-2 1-1,-2 0 1,-2 0 110,12-4 0,-3-1 0,-6 3-41,5 6 1,-8-1 40,-19-6 0,-4-5 0,43-23 3065,-34 18-3065,27-16 0,-29 34 0,12 0 0,12 0 0,-11 0 0,4 0 0,1 0 506,5 0 1,1-1-1,1 2-506,4 2 0,1 2 0,-2 0 0,-8 0 0,-1 1 0,-6 1 0,1 1 0,-1 0 252,0-2 0,4-1 1,-4-1-253,1-4 0,-1 0 0,29 0 0,1 0 0,-12 0 0,-1 0 0,0 1 0,0-2 0,-10-9 0,-1-3-168,0 2 1,-5-6 167,-19-9 0,-5-5 0,5-4 0,-7-4-156,2-40 156,-23 31 0,-2 3 0,6-3 0,13 20 0,10 5 0,15 4 0,6 6 0,3 3 0,9-1 0,-10-2 0,9-4 0,2 0 0,-7 6 188,-7 6 1,-4 5 0,4-2-189,3-5 0,6-2 0,0 1 0,-7 2 0,30 5 0,-7 2 42,-8-1 0,-2 0-42,2 0 0,-1 0 0,-10 0 0,-1 0-89,-1 0 0,-3 0 89,-16 0 0,-3 0-70,0 0 0,-2 0 70,20 0 2465,12 0-2465,-37 0 1953,8 0-1953,-34-4 1375,1-21-1375,-5 14 585,33-13-585,-6 24 0,39 0-888,-28 11 1,3 4 887,21 2 0,4 2 0,5 8 0,6 5 0,-3 0 0,7 4 0,-4-2 0,-19-10 0,-2-2 0,1 3-949,14 7 1,2 3-1,-4-3 949,-15-5 0,-4-2 0,-3-2 0,15 0 0,-3 0-491,1 10 0,-4-2 491,-17-16 0,-2-3-152,0 1 1,-2-2 151,36-1 1511,-35-10-1511,-5-24 2887,-27 18-2887,29-17 0,12 23 0,-4 0 0,11 0 0,6 0 0,8 0 0,0 0-617,-8 0 1,0 0-1,2 0 617,10 0 0,3 0 0,-3 0 0,-10 0 0,-3 0 0,-4 0-516,11 0 1,0 0 515,18 0 0,2 0 0,-12 0 0,-1 0 0,0 0 0,0 0 0,1 0 0,-2 0 0,-8-6 0,-3 0 0,-8 6 0,-4-3 0,-9-11 0,-4-2 0,22 3 0,-4-16 0,-34 19 0,3-4 2916,-24 12-2916,5-4 1642,-8 6-1642,-1 0 0,0 0 0,-1 0 0,1 0 0,-3 0 0,-2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4:44.893"/>
    </inkml:context>
    <inkml:brush xml:id="br0">
      <inkml:brushProperty name="width" value="0.05" units="cm"/>
      <inkml:brushProperty name="height" value="0.05" units="cm"/>
      <inkml:brushProperty name="color" value="#E71224"/>
    </inkml:brush>
  </inkml:definitions>
  <inkml:trace contextRef="#ctx0" brushRef="#br0">78 441 24575,'8'0'0,"5"0"0,-3 0 0,5 0 0,-4 0 0,7 0 0,2 0 0,0 0 0,6 0 0,-6 0 0,9 0 0,-1 0 0,-8 0 0,6 0 0,-14 0 0,14-7 0,-6 6 0,1-5 0,-3 6 0,0 0 0,2 0 0,8 0 0,0-13 0,0 10 0,0-10 0,1 13 0,-1 0 0,11-8 0,3-2 0,11-7 0,1-1 0,14-2 0,-11 2 0,11-2 0,-15 10 0,-11 2 0,9 0 0,-20 6 0,8-6 0,-11 2 0,24-2 0,-7-7 0,10 6 0,-5-7 0,-19 8 0,20-9 0,-9 8 0,0-5 0,-2 13 0,-1-14 0,-8 13 0,8-5 0,-11 7 0,11 0 0,-8 0 0,9 0 0,-12 0 0,0 0 0,-8 0 0,6 0 0,-14 0 0,7 0 0,-9 0 0,0 0 0,-10 0 0,-21 0 0,-30 0 0,-20 9 0,-16-7-424,35 9 1,0-1 423,-39-7 0,20 3 0,0-1 0,-10-5 0,6 0 0,5 0 0,18 0 0,-37 0 0,47 0 0,-1 0 0,-7 0 0,19 0 0,-9 0 847,12 0-847,0 0 0,-1 0 0,-10 0 0,8 0 0,-8 0 0,10 0 0,1 0 0,0 0 0,0 0 0,7 0 0,-5 0 0,14 0 0,-6 0 0,8 0 0,0 0 0,-8 0 0,6 0 0,-7 0 0,10 0 0,10 0 0,9 0 0,12 0 0,18 0 0,16 0 0,16 0 0,5 0 0,-26 0 0,3 0 0,16 0 0,9 0 0,-9 0 0,-19 0 0,-2 0-263,23 0 0,-2 0 263,17 0 0,-36 0 0,2 0-566,-1 2 1,4-4 565,30-11 0,0-3 0,-33 9 0,0-1 0,29-13 0,0-1 0,12 0 0,-40 15 0,0 0 0,36-12-509,-22 9 509,-26 0 0,-11 2 0,-12 8 482,-9 0-482,0 0 1130,-10 0-1130,-10 0 554,-38 0-554,-25 17 0,-9 6 0,19-8 0,-2 3-1356,-1 2 0,-5 4 1,5 0 1355,1 2 0,4-2 0,-3-4 0,1-1-523,0 6 0,0-2 523,-1-8 0,1-2 0,9 5 0,0-1 0,-7-4 0,-1-1 0,8 0 0,0-1 0,-9 2 0,-1 0 0,2-1 0,-2 1 0,-10 0 0,0 1 0,8-1 0,0-1 0,-9-3 0,2-2 0,18-1 0,2-1-79,-1 0 1,4 0 78,-22-3 0,4 8 0,26-10 3769,10 0-3769,14 0 322,8 0 1,4 0 0,3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4:56.223"/>
    </inkml:context>
    <inkml:brush xml:id="br0">
      <inkml:brushProperty name="width" value="0.05" units="cm"/>
      <inkml:brushProperty name="height" value="0.05" units="cm"/>
      <inkml:brushProperty name="color" value="#E71224"/>
    </inkml:brush>
  </inkml:definitions>
  <inkml:trace contextRef="#ctx0" brushRef="#br0">872 95 24575,'-8'0'0,"-9"0"0,-4 0 0,2 0 0,-7 0 0,15 0 0,-7 0 0,-4 0 0,8 0 0,-17 0 0,19 0 0,-14 0 0,5 6 0,-1 8 0,-4 2 0,4 4 0,6 0 0,-9-11 0,16 16 0,-12-9 0,7 12 0,-13 26 0,4-19 0,-19 44 0,6-18 0,-4 10 0,1-3 0,3-14 0,0-1 0,9 0 0,-4-11 0,12 9 0,-3-9 0,-1 0 0,4 9 0,-1-20 0,10 0 0,-2-5 0,10-13 0,-4 5 0,6-8 0,0 0 0,0 0 0,0-1 0,0 9 0,0 3 0,0-1 0,0 6 0,4-14 0,-3 6 0,4-7 0,0-1 0,-4 0 0,8-4 0,-3 3 0,23 0 0,5 6 0,20 2 0,14 3 0,-11-2 0,25 3 0,-10-1 0,-1 0 0,12 1 0,-26-3 0,0 0 0,-7-9 0,-8-2 0,12-7 0,-12 0 0,23 0 0,-19 0 0,36 0 0,-10 0 0,14-10 0,-14-8 0,10-15 0,-10-7 0,-1 0 0,-3 1 0,-14 11 0,-12-2 0,-3 13 0,-19-2 0,7 5 0,-15 3 0,14-2 0,-14 2 0,6-1 0,-7 1 0,-1 1 0,0 0 0,1-1 0,-6 1 0,0 1 0,-5 0 0,0-9 0,0-2 0,0-8 0,0-1 0,0 1 0,0 0 0,-13 0 0,-2 0 0,-13-1 0,-4-10 0,-13-8 0,-7-13-411,-12-5 411,-1 1-414,25 29 1,-1 0 413,-28-31 0,20 29 0,1-1 0,-21-28 0,28 31 0,1 0 0,-20-16-102,-3-11 102,19 27 0,0-10 0,16 23 392,6-4-392,-5 16 839,18-7-839,-8 16 109,11-4-109,-4 5 0,1 0 0,1 0 0,-1 0 0,-8 0 0,-62 24 0,25-10 0,2 3 0,3-1 0,19-6 0,6-2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546"/>
    </inkml:context>
    <inkml:brush xml:id="br0">
      <inkml:brushProperty name="width" value="0.05" units="cm"/>
      <inkml:brushProperty name="height" value="0.05" units="cm"/>
      <inkml:brushProperty name="color" value="#E71224"/>
    </inkml:brush>
  </inkml:definitions>
  <inkml:trace contextRef="#ctx0" brushRef="#br0">1 1 24575,'11'0'0,"-1"0"0,4 1 0,3 0 0,7 2 0,11-1 0,11 1 0,6 0 0,-9-1 0,-13-1 0,-15-1 0,-11 0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935"/>
    </inkml:context>
    <inkml:brush xml:id="br0">
      <inkml:brushProperty name="width" value="0.05" units="cm"/>
      <inkml:brushProperty name="height" value="0.05" units="cm"/>
      <inkml:brushProperty name="color" value="#E71224"/>
    </inkml:brush>
  </inkml:definitions>
  <inkml:trace contextRef="#ctx0" brushRef="#br0">0 1 24575,'8'0'0,"2"0"0,4 0 0,2 0 0,1 1 0,3 0 0,0 1 0,8 0 0,10 1 0,17 0 0,14-1 0,3-1 0,-29 0 0,-13-2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1.332"/>
    </inkml:context>
    <inkml:brush xml:id="br0">
      <inkml:brushProperty name="width" value="0.05" units="cm"/>
      <inkml:brushProperty name="height" value="0.05" units="cm"/>
      <inkml:brushProperty name="color" value="#E71224"/>
    </inkml:brush>
  </inkml:definitions>
  <inkml:trace contextRef="#ctx0" brushRef="#br0">1 0 24575,'10'1'0,"1"-1"0,4 1 0,1 0 0,4 0 0,5 0 0,2 1 0,7-1 0,0-1 0,-4 1 0,-4-1 0,-13 0 0,-4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1.800"/>
    </inkml:context>
    <inkml:brush xml:id="br0">
      <inkml:brushProperty name="width" value="0.05" units="cm"/>
      <inkml:brushProperty name="height" value="0.05" units="cm"/>
      <inkml:brushProperty name="color" value="#E71224"/>
    </inkml:brush>
  </inkml:definitions>
  <inkml:trace contextRef="#ctx0" brushRef="#br0">1 1 24575,'13'2'0,"4"0"0,3-1 0,1 1 0,1-2 0,-6 1 0,-4-1 0,-2 1 0,2 1 0,8 0 0,7 1 0,9-1 0,3-1 0,-1-2 0,-8 1 0,-6-1 0,-12 0 0,-4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159"/>
    </inkml:context>
    <inkml:brush xml:id="br0">
      <inkml:brushProperty name="width" value="0.05" units="cm"/>
      <inkml:brushProperty name="height" value="0.05" units="cm"/>
      <inkml:brushProperty name="color" value="#E71224"/>
    </inkml:brush>
  </inkml:definitions>
  <inkml:trace contextRef="#ctx0" brushRef="#br0">0 1 24575,'6'2'0,"1"0"0,3 0 0,8-1 0,9 2 0,5-1 0,4-1 0,1-1 0,7 0 0,0 0-1696,-6 0 0,-16 0 0,-13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588"/>
    </inkml:context>
    <inkml:brush xml:id="br0">
      <inkml:brushProperty name="width" value="0.05" units="cm"/>
      <inkml:brushProperty name="height" value="0.05" units="cm"/>
      <inkml:brushProperty name="color" value="#E71224"/>
    </inkml:brush>
  </inkml:definitions>
  <inkml:trace contextRef="#ctx0" brushRef="#br0">0 1 24575,'15'2'0,"7"1"0,18 0 0,11 0 0,3 1 0,-9-1 0,-13-2 0,-3-1 0,0 0 0,2-1 0,-4-1 0,-3 1 0,-12 0 0,-3-1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892"/>
    </inkml:context>
    <inkml:brush xml:id="br0">
      <inkml:brushProperty name="width" value="0.05" units="cm"/>
      <inkml:brushProperty name="height" value="0.05" units="cm"/>
      <inkml:brushProperty name="color" value="#E71224"/>
    </inkml:brush>
  </inkml:definitions>
  <inkml:trace contextRef="#ctx0" brushRef="#br0">1 5 24575,'8'0'0,"6"0"0,26 0 0,34 0 0,24 0 0,1-1 0,-27 1 0,-32-2 0,-24 1 0,-10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279"/>
    </inkml:context>
    <inkml:brush xml:id="br0">
      <inkml:brushProperty name="width" value="0.05" units="cm"/>
      <inkml:brushProperty name="height" value="0.05" units="cm"/>
      <inkml:brushProperty name="color" value="#E71224"/>
    </inkml:brush>
  </inkml:definitions>
  <inkml:trace contextRef="#ctx0" brushRef="#br0">1 1 24575,'8'0'0,"-1"1"0,2-1 0,2 1 0,6-1 0,6 0 0,4 0 0,2 0 0,6 0 0,15 0 0,11 0 0,-3 0 0,-14 0 0,-24 0 0,-12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611"/>
    </inkml:context>
    <inkml:brush xml:id="br0">
      <inkml:brushProperty name="width" value="0.05" units="cm"/>
      <inkml:brushProperty name="height" value="0.05" units="cm"/>
      <inkml:brushProperty name="color" value="#E71224"/>
    </inkml:brush>
  </inkml:definitions>
  <inkml:trace contextRef="#ctx0" brushRef="#br0">0 0 24575,'6'2'0,"1"-1"0,2 0 0,7 0 0,5-1 0,3 0 0,-3 0 0,-6 0 0,-3 0 0,-6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5.335"/>
    </inkml:context>
    <inkml:brush xml:id="br0">
      <inkml:brushProperty name="width" value="0.05" units="cm"/>
      <inkml:brushProperty name="height" value="0.05" units="cm"/>
      <inkml:brushProperty name="color" value="#E71224"/>
    </inkml:brush>
  </inkml:definitions>
  <inkml:trace contextRef="#ctx0" brushRef="#br0">0 1 24575,'8'0'0,"-2"0"0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972"/>
    </inkml:context>
    <inkml:brush xml:id="br0">
      <inkml:brushProperty name="width" value="0.05" units="cm"/>
      <inkml:brushProperty name="height" value="0.05" units="cm"/>
      <inkml:brushProperty name="color" value="#E71224"/>
    </inkml:brush>
  </inkml:definitions>
  <inkml:trace contextRef="#ctx0" brushRef="#br0">1 1 21501,'20'0'0,"4"1"1474,10 1-1474,2-1 519,-1 1-519,-7-2 265,-8 1-265,-3 0 204,4-1 0,-9 1 0,2-1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4.346"/>
    </inkml:context>
    <inkml:brush xml:id="br0">
      <inkml:brushProperty name="width" value="0.05" units="cm"/>
      <inkml:brushProperty name="height" value="0.05" units="cm"/>
      <inkml:brushProperty name="color" value="#E71224"/>
    </inkml:brush>
  </inkml:definitions>
  <inkml:trace contextRef="#ctx0" brushRef="#br0">1 1 24575,'5'0'0,"-1"0"0,2 0 0,-1 0 0,2 0 0,0 1 0,0 0 0,1-1 0,-2 0 0,5 0 0,9 0 0,1 0 0,-3 0 0,-7-1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4.706"/>
    </inkml:context>
    <inkml:brush xml:id="br0">
      <inkml:brushProperty name="width" value="0.05" units="cm"/>
      <inkml:brushProperty name="height" value="0.05" units="cm"/>
      <inkml:brushProperty name="color" value="#E71224"/>
    </inkml:brush>
  </inkml:definitions>
  <inkml:trace contextRef="#ctx0" brushRef="#br0">1 0 24575,'5'1'0,"0"-1"0,-1 1 0,3-1 0,2 0 0,2 1 0,-1-1 0,0 0 0,-7 1 0,1-1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43:19.752"/>
    </inkml:context>
    <inkml:brush xml:id="br0">
      <inkml:brushProperty name="width" value="0.05" units="cm"/>
      <inkml:brushProperty name="height" value="0.05" units="cm"/>
      <inkml:brushProperty name="color" value="#E71224"/>
    </inkml:brush>
  </inkml:definitions>
  <inkml:trace contextRef="#ctx0" brushRef="#br0">1 10 24575,'13'0'0,"-1"-1"0,4 0 0,3 0 0,8 0 0,17 0 0,27 0 0,25 0 0,-39 1 0,4 0 0,4 0 0,4 0 0,10-1 0,3 1-333,2-1 1,1 1 332,6 0 0,-1 0 0,-4 1 0,-2 0 0,-8 0 0,-2 2 0,0-2 0,-3 1 0,-10-1 0,-4 0 0,35 1 0,-25-2 0,-14 0 0,3 0 665,3 0-665,-8 0 0,-13 0 0,-17 0 0,-7 0 0,-7 0 0,-1 0 0,-1 0 0,0 0 0,4 1 0,46 7 0,0 1 0,9 0 0,20 3 0,6 0 0,-17-3 0,4 0 0,-2-1 0,-6 0 0,-1-1 0,-3-1 0,10 1 0,-7-1 0,18 2 0,-62-3 0,-21-3 0,1 1 0,4 0 0,4 1 0,4-1 0,3 0 0,4 0 0,4 0 0,7 1 0,7 2 0,4-1 0,-1 0 0,-6-1 0,-10-2 0,-10 0 0,-5-1 0,-5 0 0,-1 0 0,-4 4 0,-2 9 0,-4 10 0,-1 12 0,-3 16 0,0 16 0,0 25 0,5-32 0,0 4 0,0 6 0,1 3-291,0 11 1,-1 3 290,1 1 0,0 1 0,0-5 0,0-1 0,0-3 0,0-3 0,1-6 0,0-1-28,0-3 1,0 1 27,0-2 0,0 0 0,0 3 0,1-2 0,0-8 0,-1-1 0,1-4 0,0-1 0,0 44 0,-1-10 579,0-2-579,0-9 57,0-7-57,0 1 0,0 1 0,0-2 0,0-9 0,0-8 0,0-5 0,1 7 0,0 14 0,1 20 0,1-1 0,-1-4 0,0-13 0,0-12 0,0-1 0,0-7 0,1-3 0,0-2 0,-1 3 0,0 8 0,-2 6 0,0 4 0,1 9 0,1-8 0,0-10 0,0-9 0,-1-8 0,-1 8 0,0 14 0,2 14 0,-1 1 0,0-9 0,-1-12 0,0-12 0,0-2 0,0-6 0,0-9 0,1-7 0,0-5 0,1 3 0,1 6 0,0 4 0,1 6 0,1 9 0,1 22 0,1 33 0,-3-41 0,0 2 0,0 6 0,0 1 0,0-5 0,1-1 0,-1-8 0,0-1 0,2 37 0,-1-30 0,-2-22 0,-1-20 0,-1-10 0,-1-1 0,1 1 0,-1 1 0,1 0 0,0 2 0,1 1 0,0 3 0,1 5 0,0 5 0,-1 8 0,-1 12 0,1 29 0,2 23 0,-2-41 0,1 1 0,0 0 0,0-2 0,3 34 0,-1-20 0,0-22 0,-2-20 0,-2-10 0,-2 5 0,-1 11 0,-1 11 0,0 5 0,2-10 0,0-11 0,1-10 0,0-10 0,0-1 0,0 0 0,0-1 0,-1 0 0,0 1 0,1 8 0,-2 9 0,0 11 0,0 7 0,0-9 0,1-7 0,0-11 0,0-7 0,1 3 0,-1 1 0,1 0 0,-1 2 0,0-2 0,0-3 0,-3-3 0,-1-3 0,-3-1 0,0-1 0,-1 0 0,0 0 0,-1 0 0,1 0 0,-2 0 0,0 0 0,-3-1 0,-6 0 0,-8-1 0,-9-1 0,-5 1 0,-1 0 0,4 0 0,3 1 0,2 0 0,-15 0 0,-43-1 0,41 1 0,-1 0 0,-6 0 0,0-1 0,2 1 0,1 0 0,-42-4 0,45 3 0,-1-1 0,1 0 0,1 0 0,0 0 0,1 0 0,-42-3 0,2 1 0,13 1 0,12 0 0,10 0 0,5 1 0,-1 0 0,1 0 0,1 1 0,-4 0 0,-3 0 0,-17 1 0,-14-1 0,-7 1 0,5-1 0,12-1 0,3 1 0,7 0 0,-3-1 0,15 1 0,14 0 0,14 2 0,10 0 0,1 0 0,-7 0 0,-13-1 0,-17 0 0,-14 0 0,-3 0 0,8 0 0,7 0 0,-4-2 0,-4-1 0,-7 0 0,8 1 0,23 0 0,19-4 0,16-13 0,4-21 0,2-19 0,2-19 0,2-15 0,-2 42 0,0-1 0,1-1 0,2-1 0,0-3 0,1 0 0,-1 2 0,1 2 0,-1 3 0,0 1 0,6-47 0,-4 19 0,1-3 0,1-5 0,-1-7 0,-5 41 0,-1 1 0,1-1 0,-1 1 0,3-41 0,1 5 0,2-4 0,2 2 0,-1-10 0,-7 48 0,0 1 0,-2 0 0,0-1 0,0-1 0,0-1 0,0 0 0,-1 0 0,1-2 0,1 0 0,-1 4 0,0 2 0,2-44 0,0-3 0,-3 11 0,-1-10 0,-3 4 0,0 16 0,0 2 0,2 8 0,1-5 0,0 21 0,0-2 0,-1-5 0,1 0 0,-1-2 0,1 0 0,-1 2 0,0 1 0,-1-38 0,0 10 0,0 3 0,-2 2 0,0 1 0,-3-10 0,-4-9 0,4 43 0,-1-1 0,-1-3 0,-1 0 0,0-1 0,0 2 0,2 4 0,0 0 0,1 1 0,2-1 0,0 0 0,2 0 0,-3-47 0,3 46 0,0-1 0,0-2 0,-1-1 0,0 0 0,-1 0 0,0-3 0,0 2 0,0 5 0,0 2 0,-4-30 0,1 10 0,-1 7 0,-2 1 0,-2-7 0,0 10 0,2 8 0,2 6 0,2 1 0,-1-9 0,-1-15 0,2 2 0,1 3 0,2 6 0,2 8 0,0-6 0,0 4 0,0 5 0,-1 9 0,1 8 0,0 8 0,-1 4 0,-1-2 0,1-4 0,1-2 0,-1 1 0,2 7 0,-1 5 0,0 3 0,-4 1 0,-5-3 0,-4 0 0,-1 0 0,6 5 0,4 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4.891"/>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5.335"/>
    </inkml:context>
    <inkml:brush xml:id="br0">
      <inkml:brushProperty name="width" value="0.05" units="cm"/>
      <inkml:brushProperty name="height" value="0.05" units="cm"/>
      <inkml:brushProperty name="color" value="#E71224"/>
    </inkml:brush>
  </inkml:definitions>
  <inkml:trace contextRef="#ctx0" brushRef="#br0">0 1 24575,'8'0'0,"-2"0"0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012"/>
    </inkml:context>
    <inkml:brush xml:id="br0">
      <inkml:brushProperty name="width" value="0.05" units="cm"/>
      <inkml:brushProperty name="height" value="0.05" units="cm"/>
      <inkml:brushProperty name="color" value="#E71224"/>
    </inkml:brush>
  </inkml:definitions>
  <inkml:trace contextRef="#ctx0" brushRef="#br0">0 1 24575,'17'4'0,"7"2"0,18 2 0,22 2 0,17 0 0,4-1 0,-12-3 0,-27-3 0,-24-2 0,-15-1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585"/>
    </inkml:context>
    <inkml:brush xml:id="br0">
      <inkml:brushProperty name="width" value="0.05" units="cm"/>
      <inkml:brushProperty name="height" value="0.05" units="cm"/>
      <inkml:brushProperty name="color" value="#E71224"/>
    </inkml:brush>
  </inkml:definitions>
  <inkml:trace contextRef="#ctx0" brushRef="#br0">0 1 24575,'14'0'0,"7"1"0,7 0 0,4-1 0,-6 0 0,-5 0 0,-7 1 0,-2-1 0,1 1 0,0-1 0,8 1 0,-1 0 0,-1 0 0,-3-1 0,-5 0 0,0 0 0,-3 0 0,-4 0 0,-2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972"/>
    </inkml:context>
    <inkml:brush xml:id="br0">
      <inkml:brushProperty name="width" value="0.05" units="cm"/>
      <inkml:brushProperty name="height" value="0.05" units="cm"/>
      <inkml:brushProperty name="color" value="#E71224"/>
    </inkml:brush>
  </inkml:definitions>
  <inkml:trace contextRef="#ctx0" brushRef="#br0">0 0 24575,'10'3'0,"1"0"0,2 0 0,0-1 0,-1 0 0,-1-1 0,-2 0 0,1-1 0,4 1 0,-7-1 0,2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8.451"/>
    </inkml:context>
    <inkml:brush xml:id="br0">
      <inkml:brushProperty name="width" value="0.05" units="cm"/>
      <inkml:brushProperty name="height" value="0.05" units="cm"/>
      <inkml:brushProperty name="color" value="#E71224"/>
    </inkml:brush>
  </inkml:definitions>
  <inkml:trace contextRef="#ctx0" brushRef="#br0">0 0 24575,'15'4'0,"2"0"0,11 2 0,14 1 0,11 1 0,4 0 0,-7 0 0,-16-3 0,-13-2 0,-9-1 0,-5-1 0,1 1 0,0-1 0,1 0 0,-2-1 0,1 0 0,-4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012"/>
    </inkml:context>
    <inkml:brush xml:id="br0">
      <inkml:brushProperty name="width" value="0.05" units="cm"/>
      <inkml:brushProperty name="height" value="0.05" units="cm"/>
      <inkml:brushProperty name="color" value="#E71224"/>
    </inkml:brush>
  </inkml:definitions>
  <inkml:trace contextRef="#ctx0" brushRef="#br0">0 1 24575,'17'4'0,"7"2"0,18 2 0,22 2 0,17 0 0,4-1 0,-12-3 0,-27-3 0,-24-2 0,-15-1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8.905"/>
    </inkml:context>
    <inkml:brush xml:id="br0">
      <inkml:brushProperty name="width" value="0.05" units="cm"/>
      <inkml:brushProperty name="height" value="0.05" units="cm"/>
      <inkml:brushProperty name="color" value="#E71224"/>
    </inkml:brush>
  </inkml:definitions>
  <inkml:trace contextRef="#ctx0" brushRef="#br0">1 1 24575,'10'2'0,"3"-1"0,5 2 0,0 0 0,-2-1 0,-2 0 0,-3 0 0,2 0 0,5 2 0,3 0 0,4 1 0,1-2 0,-3 0 0,-4-2 0,-6 1 0,-4-1 0,-1-1 0,-1 1 0,-2-1 0,-1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9.347"/>
    </inkml:context>
    <inkml:brush xml:id="br0">
      <inkml:brushProperty name="width" value="0.05" units="cm"/>
      <inkml:brushProperty name="height" value="0.05" units="cm"/>
      <inkml:brushProperty name="color" value="#E71224"/>
    </inkml:brush>
  </inkml:definitions>
  <inkml:trace contextRef="#ctx0" brushRef="#br0">0 0 24575,'5'2'0,"0"-1"0,-1 1 0,3 0 0,3 0 0,4 1 0,4 0 0,3 1 0,2-1 0,1-2 0,-2 1 0,-3-2 0,-2 1 0,-5 0 0,-5 0 0,-3-1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9.758"/>
    </inkml:context>
    <inkml:brush xml:id="br0">
      <inkml:brushProperty name="width" value="0.05" units="cm"/>
      <inkml:brushProperty name="height" value="0.05" units="cm"/>
      <inkml:brushProperty name="color" value="#E71224"/>
    </inkml:brush>
  </inkml:definitions>
  <inkml:trace contextRef="#ctx0" brushRef="#br0">0 0 24575,'9'2'0,"12"3"0,17 2 0,15 3 0,8 2 0,-8-2 0,-12-1 0,-16-4 0,-13-2 0,-4-1 0,-4 0 0,2 0 0,1-1 0,3 0 0,-3-1 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158"/>
    </inkml:context>
    <inkml:brush xml:id="br0">
      <inkml:brushProperty name="width" value="0.05" units="cm"/>
      <inkml:brushProperty name="height" value="0.05" units="cm"/>
      <inkml:brushProperty name="color" value="#E71224"/>
    </inkml:brush>
  </inkml:definitions>
  <inkml:trace contextRef="#ctx0" brushRef="#br0">0 1 24575,'9'0'0,"0"0"0,0 1 0,3 0 0,1 0 0,0 0 0,0 0 0,0 0 0,9 1 0,15-1 0,15 0 0,-17 0 0,-4-1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546"/>
    </inkml:context>
    <inkml:brush xml:id="br0">
      <inkml:brushProperty name="width" value="0.05" units="cm"/>
      <inkml:brushProperty name="height" value="0.05" units="cm"/>
      <inkml:brushProperty name="color" value="#E71224"/>
    </inkml:brush>
  </inkml:definitions>
  <inkml:trace contextRef="#ctx0" brushRef="#br0">1 1 24575,'11'0'0,"-1"0"0,4 1 0,3 0 0,7 2 0,11-1 0,11 1 0,6 0 0,-9-1 0,-13-1 0,-15-1 0,-11 0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935"/>
    </inkml:context>
    <inkml:brush xml:id="br0">
      <inkml:brushProperty name="width" value="0.05" units="cm"/>
      <inkml:brushProperty name="height" value="0.05" units="cm"/>
      <inkml:brushProperty name="color" value="#E71224"/>
    </inkml:brush>
  </inkml:definitions>
  <inkml:trace contextRef="#ctx0" brushRef="#br0">0 1 24575,'8'0'0,"2"0"0,4 0 0,2 0 0,1 1 0,3 0 0,0 1 0,8 0 0,10 1 0,17 0 0,14-1 0,3-1 0,-29 0 0,-13-2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1.332"/>
    </inkml:context>
    <inkml:brush xml:id="br0">
      <inkml:brushProperty name="width" value="0.05" units="cm"/>
      <inkml:brushProperty name="height" value="0.05" units="cm"/>
      <inkml:brushProperty name="color" value="#E71224"/>
    </inkml:brush>
  </inkml:definitions>
  <inkml:trace contextRef="#ctx0" brushRef="#br0">1 0 24575,'10'1'0,"1"-1"0,4 1 0,1 0 0,4 0 0,5 0 0,2 1 0,7-1 0,0-1 0,-4 1 0,-4-1 0,-13 0 0,-4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1.800"/>
    </inkml:context>
    <inkml:brush xml:id="br0">
      <inkml:brushProperty name="width" value="0.05" units="cm"/>
      <inkml:brushProperty name="height" value="0.05" units="cm"/>
      <inkml:brushProperty name="color" value="#E71224"/>
    </inkml:brush>
  </inkml:definitions>
  <inkml:trace contextRef="#ctx0" brushRef="#br0">1 1 24575,'13'2'0,"4"0"0,3-1 0,1 1 0,1-2 0,-6 1 0,-4-1 0,-2 1 0,2 1 0,8 0 0,7 1 0,9-1 0,3-1 0,-1-2 0,-8 1 0,-6-1 0,-12 0 0,-4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159"/>
    </inkml:context>
    <inkml:brush xml:id="br0">
      <inkml:brushProperty name="width" value="0.05" units="cm"/>
      <inkml:brushProperty name="height" value="0.05" units="cm"/>
      <inkml:brushProperty name="color" value="#E71224"/>
    </inkml:brush>
  </inkml:definitions>
  <inkml:trace contextRef="#ctx0" brushRef="#br0">0 1 24575,'6'2'0,"1"0"0,3 0 0,8-1 0,9 2 0,5-1 0,4-1 0,1-1 0,7 0 0,0 0-1696,-6 0 0,-16 0 0,-13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588"/>
    </inkml:context>
    <inkml:brush xml:id="br0">
      <inkml:brushProperty name="width" value="0.05" units="cm"/>
      <inkml:brushProperty name="height" value="0.05" units="cm"/>
      <inkml:brushProperty name="color" value="#E71224"/>
    </inkml:brush>
  </inkml:definitions>
  <inkml:trace contextRef="#ctx0" brushRef="#br0">0 1 24575,'15'2'0,"7"1"0,18 0 0,11 0 0,3 1 0,-9-1 0,-13-2 0,-3-1 0,0 0 0,2-1 0,-4-1 0,-3 1 0,-12 0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585"/>
    </inkml:context>
    <inkml:brush xml:id="br0">
      <inkml:brushProperty name="width" value="0.05" units="cm"/>
      <inkml:brushProperty name="height" value="0.05" units="cm"/>
      <inkml:brushProperty name="color" value="#E71224"/>
    </inkml:brush>
  </inkml:definitions>
  <inkml:trace contextRef="#ctx0" brushRef="#br0">0 1 24575,'14'0'0,"7"1"0,7 0 0,4-1 0,-6 0 0,-5 0 0,-7 1 0,-2-1 0,1 1 0,0-1 0,8 1 0,-1 0 0,-1 0 0,-3-1 0,-5 0 0,0 0 0,-3 0 0,-4 0 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892"/>
    </inkml:context>
    <inkml:brush xml:id="br0">
      <inkml:brushProperty name="width" value="0.05" units="cm"/>
      <inkml:brushProperty name="height" value="0.05" units="cm"/>
      <inkml:brushProperty name="color" value="#E71224"/>
    </inkml:brush>
  </inkml:definitions>
  <inkml:trace contextRef="#ctx0" brushRef="#br0">1 5 24575,'8'0'0,"6"0"0,26 0 0,34 0 0,24 0 0,1-1 0,-27 1 0,-32-2 0,-24 1 0,-10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279"/>
    </inkml:context>
    <inkml:brush xml:id="br0">
      <inkml:brushProperty name="width" value="0.05" units="cm"/>
      <inkml:brushProperty name="height" value="0.05" units="cm"/>
      <inkml:brushProperty name="color" value="#E71224"/>
    </inkml:brush>
  </inkml:definitions>
  <inkml:trace contextRef="#ctx0" brushRef="#br0">1 1 24575,'8'0'0,"-1"1"0,2-1 0,2 1 0,6-1 0,6 0 0,4 0 0,2 0 0,6 0 0,15 0 0,11 0 0,-3 0 0,-14 0 0,-24 0 0,-12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611"/>
    </inkml:context>
    <inkml:brush xml:id="br0">
      <inkml:brushProperty name="width" value="0.05" units="cm"/>
      <inkml:brushProperty name="height" value="0.05" units="cm"/>
      <inkml:brushProperty name="color" value="#E71224"/>
    </inkml:brush>
  </inkml:definitions>
  <inkml:trace contextRef="#ctx0" brushRef="#br0">0 0 24575,'6'2'0,"1"-1"0,2 0 0,7 0 0,5-1 0,3 0 0,-3 0 0,-6 0 0,-3 0 0,-6 0 0,-2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972"/>
    </inkml:context>
    <inkml:brush xml:id="br0">
      <inkml:brushProperty name="width" value="0.05" units="cm"/>
      <inkml:brushProperty name="height" value="0.05" units="cm"/>
      <inkml:brushProperty name="color" value="#E71224"/>
    </inkml:brush>
  </inkml:definitions>
  <inkml:trace contextRef="#ctx0" brushRef="#br0">1 1 21501,'20'0'0,"4"1"1474,10 1-1474,2-1 519,-1 1-519,-7-2 265,-8 1-265,-3 0 204,4-1 0,-9 1 0,2-1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4.346"/>
    </inkml:context>
    <inkml:brush xml:id="br0">
      <inkml:brushProperty name="width" value="0.05" units="cm"/>
      <inkml:brushProperty name="height" value="0.05" units="cm"/>
      <inkml:brushProperty name="color" value="#E71224"/>
    </inkml:brush>
  </inkml:definitions>
  <inkml:trace contextRef="#ctx0" brushRef="#br0">1 1 24575,'5'0'0,"-1"0"0,2 0 0,-1 0 0,2 0 0,0 1 0,0 0 0,1-1 0,-2 0 0,5 0 0,9 0 0,1 0 0,-3 0 0,-7-1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4.706"/>
    </inkml:context>
    <inkml:brush xml:id="br0">
      <inkml:brushProperty name="width" value="0.05" units="cm"/>
      <inkml:brushProperty name="height" value="0.05" units="cm"/>
      <inkml:brushProperty name="color" value="#E71224"/>
    </inkml:brush>
  </inkml:definitions>
  <inkml:trace contextRef="#ctx0" brushRef="#br0">1 0 24575,'5'1'0,"0"-1"0,-1 1 0,3-1 0,2 0 0,2 1 0,-1-1 0,0 0 0,-7 1 0,1-1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4.891"/>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5.335"/>
    </inkml:context>
    <inkml:brush xml:id="br0">
      <inkml:brushProperty name="width" value="0.05" units="cm"/>
      <inkml:brushProperty name="height" value="0.05" units="cm"/>
      <inkml:brushProperty name="color" value="#E71224"/>
    </inkml:brush>
  </inkml:definitions>
  <inkml:trace contextRef="#ctx0" brushRef="#br0">0 1 24575,'8'0'0,"-2"0"0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012"/>
    </inkml:context>
    <inkml:brush xml:id="br0">
      <inkml:brushProperty name="width" value="0.05" units="cm"/>
      <inkml:brushProperty name="height" value="0.05" units="cm"/>
      <inkml:brushProperty name="color" value="#E71224"/>
    </inkml:brush>
  </inkml:definitions>
  <inkml:trace contextRef="#ctx0" brushRef="#br0">0 1 24575,'17'4'0,"7"2"0,18 2 0,22 2 0,17 0 0,4-1 0,-12-3 0,-27-3 0,-24-2 0,-15-1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585"/>
    </inkml:context>
    <inkml:brush xml:id="br0">
      <inkml:brushProperty name="width" value="0.05" units="cm"/>
      <inkml:brushProperty name="height" value="0.05" units="cm"/>
      <inkml:brushProperty name="color" value="#E71224"/>
    </inkml:brush>
  </inkml:definitions>
  <inkml:trace contextRef="#ctx0" brushRef="#br0">0 1 24575,'14'0'0,"7"1"0,7 0 0,4-1 0,-6 0 0,-5 0 0,-7 1 0,-2-1 0,1 1 0,0-1 0,8 1 0,-1 0 0,-1 0 0,-3-1 0,-5 0 0,0 0 0,-3 0 0,-4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972"/>
    </inkml:context>
    <inkml:brush xml:id="br0">
      <inkml:brushProperty name="width" value="0.05" units="cm"/>
      <inkml:brushProperty name="height" value="0.05" units="cm"/>
      <inkml:brushProperty name="color" value="#E71224"/>
    </inkml:brush>
  </inkml:definitions>
  <inkml:trace contextRef="#ctx0" brushRef="#br0">0 0 24575,'10'3'0,"1"0"0,2 0 0,0-1 0,-1 0 0,-1-1 0,-2 0 0,1-1 0,4 1 0,-7-1 0,2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972"/>
    </inkml:context>
    <inkml:brush xml:id="br0">
      <inkml:brushProperty name="width" value="0.05" units="cm"/>
      <inkml:brushProperty name="height" value="0.05" units="cm"/>
      <inkml:brushProperty name="color" value="#E71224"/>
    </inkml:brush>
  </inkml:definitions>
  <inkml:trace contextRef="#ctx0" brushRef="#br0">0 0 24575,'10'3'0,"1"0"0,2 0 0,0-1 0,-1 0 0,-1-1 0,-2 0 0,1-1 0,4 1 0,-7-1 0,2 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8.451"/>
    </inkml:context>
    <inkml:brush xml:id="br0">
      <inkml:brushProperty name="width" value="0.05" units="cm"/>
      <inkml:brushProperty name="height" value="0.05" units="cm"/>
      <inkml:brushProperty name="color" value="#E71224"/>
    </inkml:brush>
  </inkml:definitions>
  <inkml:trace contextRef="#ctx0" brushRef="#br0">0 0 24575,'15'4'0,"2"0"0,11 2 0,14 1 0,11 1 0,4 0 0,-7 0 0,-16-3 0,-13-2 0,-9-1 0,-5-1 0,1 1 0,0-1 0,1 0 0,-2-1 0,1 0 0,-4 0 0,-1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8.905"/>
    </inkml:context>
    <inkml:brush xml:id="br0">
      <inkml:brushProperty name="width" value="0.05" units="cm"/>
      <inkml:brushProperty name="height" value="0.05" units="cm"/>
      <inkml:brushProperty name="color" value="#E71224"/>
    </inkml:brush>
  </inkml:definitions>
  <inkml:trace contextRef="#ctx0" brushRef="#br0">1 1 24575,'10'2'0,"3"-1"0,5 2 0,0 0 0,-2-1 0,-2 0 0,-3 0 0,2 0 0,5 2 0,3 0 0,4 1 0,1-2 0,-3 0 0,-4-2 0,-6 1 0,-4-1 0,-1-1 0,-1 1 0,-2-1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9.347"/>
    </inkml:context>
    <inkml:brush xml:id="br0">
      <inkml:brushProperty name="width" value="0.05" units="cm"/>
      <inkml:brushProperty name="height" value="0.05" units="cm"/>
      <inkml:brushProperty name="color" value="#E71224"/>
    </inkml:brush>
  </inkml:definitions>
  <inkml:trace contextRef="#ctx0" brushRef="#br0">0 0 24575,'5'2'0,"0"-1"0,-1 1 0,3 0 0,3 0 0,4 1 0,4 0 0,3 1 0,2-1 0,1-2 0,-2 1 0,-3-2 0,-2 1 0,-5 0 0,-5 0 0,-3-1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9.758"/>
    </inkml:context>
    <inkml:brush xml:id="br0">
      <inkml:brushProperty name="width" value="0.05" units="cm"/>
      <inkml:brushProperty name="height" value="0.05" units="cm"/>
      <inkml:brushProperty name="color" value="#E71224"/>
    </inkml:brush>
  </inkml:definitions>
  <inkml:trace contextRef="#ctx0" brushRef="#br0">0 0 24575,'9'2'0,"12"3"0,17 2 0,15 3 0,8 2 0,-8-2 0,-12-1 0,-16-4 0,-13-2 0,-4-1 0,-4 0 0,2 0 0,1-1 0,3 0 0,-3-1 0,0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158"/>
    </inkml:context>
    <inkml:brush xml:id="br0">
      <inkml:brushProperty name="width" value="0.05" units="cm"/>
      <inkml:brushProperty name="height" value="0.05" units="cm"/>
      <inkml:brushProperty name="color" value="#E71224"/>
    </inkml:brush>
  </inkml:definitions>
  <inkml:trace contextRef="#ctx0" brushRef="#br0">0 1 24575,'9'0'0,"0"0"0,0 1 0,3 0 0,1 0 0,0 0 0,0 0 0,0 0 0,9 1 0,15-1 0,15 0 0,-17 0 0,-4-1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546"/>
    </inkml:context>
    <inkml:brush xml:id="br0">
      <inkml:brushProperty name="width" value="0.05" units="cm"/>
      <inkml:brushProperty name="height" value="0.05" units="cm"/>
      <inkml:brushProperty name="color" value="#E71224"/>
    </inkml:brush>
  </inkml:definitions>
  <inkml:trace contextRef="#ctx0" brushRef="#br0">1 1 24575,'11'0'0,"-1"0"0,4 1 0,3 0 0,7 2 0,11-1 0,11 1 0,6 0 0,-9-1 0,-13-1 0,-15-1 0,-11 0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935"/>
    </inkml:context>
    <inkml:brush xml:id="br0">
      <inkml:brushProperty name="width" value="0.05" units="cm"/>
      <inkml:brushProperty name="height" value="0.05" units="cm"/>
      <inkml:brushProperty name="color" value="#E71224"/>
    </inkml:brush>
  </inkml:definitions>
  <inkml:trace contextRef="#ctx0" brushRef="#br0">0 1 24575,'8'0'0,"2"0"0,4 0 0,2 0 0,1 1 0,3 0 0,0 1 0,8 0 0,10 1 0,17 0 0,14-1 0,3-1 0,-29 0 0,-13-2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1.332"/>
    </inkml:context>
    <inkml:brush xml:id="br0">
      <inkml:brushProperty name="width" value="0.05" units="cm"/>
      <inkml:brushProperty name="height" value="0.05" units="cm"/>
      <inkml:brushProperty name="color" value="#E71224"/>
    </inkml:brush>
  </inkml:definitions>
  <inkml:trace contextRef="#ctx0" brushRef="#br0">1 0 24575,'10'1'0,"1"-1"0,4 1 0,1 0 0,4 0 0,5 0 0,2 1 0,7-1 0,0-1 0,-4 1 0,-4-1 0,-13 0 0,-4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1.800"/>
    </inkml:context>
    <inkml:brush xml:id="br0">
      <inkml:brushProperty name="width" value="0.05" units="cm"/>
      <inkml:brushProperty name="height" value="0.05" units="cm"/>
      <inkml:brushProperty name="color" value="#E71224"/>
    </inkml:brush>
  </inkml:definitions>
  <inkml:trace contextRef="#ctx0" brushRef="#br0">1 1 24575,'13'2'0,"4"0"0,3-1 0,1 1 0,1-2 0,-6 1 0,-4-1 0,-2 1 0,2 1 0,8 0 0,7 1 0,9-1 0,3-1 0,-1-2 0,-8 1 0,-6-1 0,-12 0 0,-4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8.451"/>
    </inkml:context>
    <inkml:brush xml:id="br0">
      <inkml:brushProperty name="width" value="0.05" units="cm"/>
      <inkml:brushProperty name="height" value="0.05" units="cm"/>
      <inkml:brushProperty name="color" value="#E71224"/>
    </inkml:brush>
  </inkml:definitions>
  <inkml:trace contextRef="#ctx0" brushRef="#br0">0 0 24575,'15'4'0,"2"0"0,11 2 0,14 1 0,11 1 0,4 0 0,-7 0 0,-16-3 0,-13-2 0,-9-1 0,-5-1 0,1 1 0,0-1 0,1 0 0,-2-1 0,1 0 0,-4 0 0,-1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159"/>
    </inkml:context>
    <inkml:brush xml:id="br0">
      <inkml:brushProperty name="width" value="0.05" units="cm"/>
      <inkml:brushProperty name="height" value="0.05" units="cm"/>
      <inkml:brushProperty name="color" value="#E71224"/>
    </inkml:brush>
  </inkml:definitions>
  <inkml:trace contextRef="#ctx0" brushRef="#br0">0 1 24575,'6'2'0,"1"0"0,3 0 0,8-1 0,9 2 0,5-1 0,4-1 0,1-1 0,7 0 0,0 0-1696,-6 0 0,-16 0 0,-13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588"/>
    </inkml:context>
    <inkml:brush xml:id="br0">
      <inkml:brushProperty name="width" value="0.05" units="cm"/>
      <inkml:brushProperty name="height" value="0.05" units="cm"/>
      <inkml:brushProperty name="color" value="#E71224"/>
    </inkml:brush>
  </inkml:definitions>
  <inkml:trace contextRef="#ctx0" brushRef="#br0">0 1 24575,'15'2'0,"7"1"0,18 0 0,11 0 0,3 1 0,-9-1 0,-13-2 0,-3-1 0,0 0 0,2-1 0,-4-1 0,-3 1 0,-12 0 0,-3-1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892"/>
    </inkml:context>
    <inkml:brush xml:id="br0">
      <inkml:brushProperty name="width" value="0.05" units="cm"/>
      <inkml:brushProperty name="height" value="0.05" units="cm"/>
      <inkml:brushProperty name="color" value="#E71224"/>
    </inkml:brush>
  </inkml:definitions>
  <inkml:trace contextRef="#ctx0" brushRef="#br0">1 5 24575,'8'0'0,"6"0"0,26 0 0,34 0 0,24 0 0,1-1 0,-27 1 0,-32-2 0,-24 1 0,-10 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279"/>
    </inkml:context>
    <inkml:brush xml:id="br0">
      <inkml:brushProperty name="width" value="0.05" units="cm"/>
      <inkml:brushProperty name="height" value="0.05" units="cm"/>
      <inkml:brushProperty name="color" value="#E71224"/>
    </inkml:brush>
  </inkml:definitions>
  <inkml:trace contextRef="#ctx0" brushRef="#br0">1 1 24575,'8'0'0,"-1"1"0,2-1 0,2 1 0,6-1 0,6 0 0,4 0 0,2 0 0,6 0 0,15 0 0,11 0 0,-3 0 0,-14 0 0,-24 0 0,-12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611"/>
    </inkml:context>
    <inkml:brush xml:id="br0">
      <inkml:brushProperty name="width" value="0.05" units="cm"/>
      <inkml:brushProperty name="height" value="0.05" units="cm"/>
      <inkml:brushProperty name="color" value="#E71224"/>
    </inkml:brush>
  </inkml:definitions>
  <inkml:trace contextRef="#ctx0" brushRef="#br0">0 0 24575,'6'2'0,"1"-1"0,2 0 0,7 0 0,5-1 0,3 0 0,-3 0 0,-6 0 0,-3 0 0,-6 0 0,-2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972"/>
    </inkml:context>
    <inkml:brush xml:id="br0">
      <inkml:brushProperty name="width" value="0.05" units="cm"/>
      <inkml:brushProperty name="height" value="0.05" units="cm"/>
      <inkml:brushProperty name="color" value="#E71224"/>
    </inkml:brush>
  </inkml:definitions>
  <inkml:trace contextRef="#ctx0" brushRef="#br0">1 1 21501,'20'0'0,"4"1"1474,10 1-1474,2-1 519,-1 1-519,-7-2 265,-8 1-265,-3 0 204,4-1 0,-9 1 0,2-1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4.346"/>
    </inkml:context>
    <inkml:brush xml:id="br0">
      <inkml:brushProperty name="width" value="0.05" units="cm"/>
      <inkml:brushProperty name="height" value="0.05" units="cm"/>
      <inkml:brushProperty name="color" value="#E71224"/>
    </inkml:brush>
  </inkml:definitions>
  <inkml:trace contextRef="#ctx0" brushRef="#br0">1 1 24575,'5'0'0,"-1"0"0,2 0 0,-1 0 0,2 0 0,0 1 0,0 0 0,1-1 0,-2 0 0,5 0 0,9 0 0,1 0 0,-3 0 0,-7-1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4.706"/>
    </inkml:context>
    <inkml:brush xml:id="br0">
      <inkml:brushProperty name="width" value="0.05" units="cm"/>
      <inkml:brushProperty name="height" value="0.05" units="cm"/>
      <inkml:brushProperty name="color" value="#E71224"/>
    </inkml:brush>
  </inkml:definitions>
  <inkml:trace contextRef="#ctx0" brushRef="#br0">1 0 24575,'5'1'0,"0"-1"0,-1 1 0,3-1 0,2 0 0,2 1 0,-1-1 0,0 0 0,-7 1 0,1-1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4.891"/>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5.335"/>
    </inkml:context>
    <inkml:brush xml:id="br0">
      <inkml:brushProperty name="width" value="0.05" units="cm"/>
      <inkml:brushProperty name="height" value="0.05" units="cm"/>
      <inkml:brushProperty name="color" value="#E71224"/>
    </inkml:brush>
  </inkml:definitions>
  <inkml:trace contextRef="#ctx0" brushRef="#br0">0 1 24575,'8'0'0,"-2"0"0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8.905"/>
    </inkml:context>
    <inkml:brush xml:id="br0">
      <inkml:brushProperty name="width" value="0.05" units="cm"/>
      <inkml:brushProperty name="height" value="0.05" units="cm"/>
      <inkml:brushProperty name="color" value="#E71224"/>
    </inkml:brush>
  </inkml:definitions>
  <inkml:trace contextRef="#ctx0" brushRef="#br0">1 1 24575,'10'2'0,"3"-1"0,5 2 0,0 0 0,-2-1 0,-2 0 0,-3 0 0,2 0 0,5 2 0,3 0 0,4 1 0,1-2 0,-3 0 0,-4-2 0,-6 1 0,-4-1 0,-1-1 0,-1 1 0,-2-1 0,-1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012"/>
    </inkml:context>
    <inkml:brush xml:id="br0">
      <inkml:brushProperty name="width" value="0.05" units="cm"/>
      <inkml:brushProperty name="height" value="0.05" units="cm"/>
      <inkml:brushProperty name="color" value="#E71224"/>
    </inkml:brush>
  </inkml:definitions>
  <inkml:trace contextRef="#ctx0" brushRef="#br0">0 1 24575,'17'4'0,"7"2"0,18 2 0,22 2 0,17 0 0,4-1 0,-12-3 0,-27-3 0,-24-2 0,-15-1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585"/>
    </inkml:context>
    <inkml:brush xml:id="br0">
      <inkml:brushProperty name="width" value="0.05" units="cm"/>
      <inkml:brushProperty name="height" value="0.05" units="cm"/>
      <inkml:brushProperty name="color" value="#E71224"/>
    </inkml:brush>
  </inkml:definitions>
  <inkml:trace contextRef="#ctx0" brushRef="#br0">0 1 24575,'14'0'0,"7"1"0,7 0 0,4-1 0,-6 0 0,-5 0 0,-7 1 0,-2-1 0,1 1 0,0-1 0,8 1 0,-1 0 0,-1 0 0,-3-1 0,-5 0 0,0 0 0,-3 0 0,-4 0 0,-2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7.972"/>
    </inkml:context>
    <inkml:brush xml:id="br0">
      <inkml:brushProperty name="width" value="0.05" units="cm"/>
      <inkml:brushProperty name="height" value="0.05" units="cm"/>
      <inkml:brushProperty name="color" value="#E71224"/>
    </inkml:brush>
  </inkml:definitions>
  <inkml:trace contextRef="#ctx0" brushRef="#br0">0 0 24575,'10'3'0,"1"0"0,2 0 0,0-1 0,-1 0 0,-1-1 0,-2 0 0,1-1 0,4 1 0,-7-1 0,2 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8.451"/>
    </inkml:context>
    <inkml:brush xml:id="br0">
      <inkml:brushProperty name="width" value="0.05" units="cm"/>
      <inkml:brushProperty name="height" value="0.05" units="cm"/>
      <inkml:brushProperty name="color" value="#E71224"/>
    </inkml:brush>
  </inkml:definitions>
  <inkml:trace contextRef="#ctx0" brushRef="#br0">0 0 24575,'15'4'0,"2"0"0,11 2 0,14 1 0,11 1 0,4 0 0,-7 0 0,-16-3 0,-13-2 0,-9-1 0,-5-1 0,1 1 0,0-1 0,1 0 0,-2-1 0,1 0 0,-4 0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8.905"/>
    </inkml:context>
    <inkml:brush xml:id="br0">
      <inkml:brushProperty name="width" value="0.05" units="cm"/>
      <inkml:brushProperty name="height" value="0.05" units="cm"/>
      <inkml:brushProperty name="color" value="#E71224"/>
    </inkml:brush>
  </inkml:definitions>
  <inkml:trace contextRef="#ctx0" brushRef="#br0">1 1 24575,'10'2'0,"3"-1"0,5 2 0,0 0 0,-2-1 0,-2 0 0,-3 0 0,2 0 0,5 2 0,3 0 0,4 1 0,1-2 0,-3 0 0,-4-2 0,-6 1 0,-4-1 0,-1-1 0,-1 1 0,-2-1 0,-1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9.347"/>
    </inkml:context>
    <inkml:brush xml:id="br0">
      <inkml:brushProperty name="width" value="0.05" units="cm"/>
      <inkml:brushProperty name="height" value="0.05" units="cm"/>
      <inkml:brushProperty name="color" value="#E71224"/>
    </inkml:brush>
  </inkml:definitions>
  <inkml:trace contextRef="#ctx0" brushRef="#br0">0 0 24575,'5'2'0,"0"-1"0,-1 1 0,3 0 0,3 0 0,4 1 0,4 0 0,3 1 0,2-1 0,1-2 0,-2 1 0,-3-2 0,-2 1 0,-5 0 0,-5 0 0,-3-1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9.758"/>
    </inkml:context>
    <inkml:brush xml:id="br0">
      <inkml:brushProperty name="width" value="0.05" units="cm"/>
      <inkml:brushProperty name="height" value="0.05" units="cm"/>
      <inkml:brushProperty name="color" value="#E71224"/>
    </inkml:brush>
  </inkml:definitions>
  <inkml:trace contextRef="#ctx0" brushRef="#br0">0 0 24575,'9'2'0,"12"3"0,17 2 0,15 3 0,8 2 0,-8-2 0,-12-1 0,-16-4 0,-13-2 0,-4-1 0,-4 0 0,2 0 0,1-1 0,3 0 0,-3-1 0,0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158"/>
    </inkml:context>
    <inkml:brush xml:id="br0">
      <inkml:brushProperty name="width" value="0.05" units="cm"/>
      <inkml:brushProperty name="height" value="0.05" units="cm"/>
      <inkml:brushProperty name="color" value="#E71224"/>
    </inkml:brush>
  </inkml:definitions>
  <inkml:trace contextRef="#ctx0" brushRef="#br0">0 1 24575,'9'0'0,"0"0"0,0 1 0,3 0 0,1 0 0,0 0 0,0 0 0,0 0 0,9 1 0,15-1 0,15 0 0,-17 0 0,-4-1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546"/>
    </inkml:context>
    <inkml:brush xml:id="br0">
      <inkml:brushProperty name="width" value="0.05" units="cm"/>
      <inkml:brushProperty name="height" value="0.05" units="cm"/>
      <inkml:brushProperty name="color" value="#E71224"/>
    </inkml:brush>
  </inkml:definitions>
  <inkml:trace contextRef="#ctx0" brushRef="#br0">1 1 24575,'11'0'0,"-1"0"0,4 1 0,3 0 0,7 2 0,11-1 0,11 1 0,6 0 0,-9-1 0,-13-1 0,-15-1 0,-11 0 0,1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0.935"/>
    </inkml:context>
    <inkml:brush xml:id="br0">
      <inkml:brushProperty name="width" value="0.05" units="cm"/>
      <inkml:brushProperty name="height" value="0.05" units="cm"/>
      <inkml:brushProperty name="color" value="#E71224"/>
    </inkml:brush>
  </inkml:definitions>
  <inkml:trace contextRef="#ctx0" brushRef="#br0">0 1 24575,'8'0'0,"2"0"0,4 0 0,2 0 0,1 1 0,3 0 0,0 1 0,8 0 0,10 1 0,17 0 0,14-1 0,3-1 0,-29 0 0,-13-2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9.347"/>
    </inkml:context>
    <inkml:brush xml:id="br0">
      <inkml:brushProperty name="width" value="0.05" units="cm"/>
      <inkml:brushProperty name="height" value="0.05" units="cm"/>
      <inkml:brushProperty name="color" value="#E71224"/>
    </inkml:brush>
  </inkml:definitions>
  <inkml:trace contextRef="#ctx0" brushRef="#br0">0 0 24575,'5'2'0,"0"-1"0,-1 1 0,3 0 0,3 0 0,4 1 0,4 0 0,3 1 0,2-1 0,1-2 0,-2 1 0,-3-2 0,-2 1 0,-5 0 0,-5 0 0,-3-1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1.332"/>
    </inkml:context>
    <inkml:brush xml:id="br0">
      <inkml:brushProperty name="width" value="0.05" units="cm"/>
      <inkml:brushProperty name="height" value="0.05" units="cm"/>
      <inkml:brushProperty name="color" value="#E71224"/>
    </inkml:brush>
  </inkml:definitions>
  <inkml:trace contextRef="#ctx0" brushRef="#br0">1 0 24575,'10'1'0,"1"-1"0,4 1 0,1 0 0,4 0 0,5 0 0,2 1 0,7-1 0,0-1 0,-4 1 0,-4-1 0,-13 0 0,-4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1.800"/>
    </inkml:context>
    <inkml:brush xml:id="br0">
      <inkml:brushProperty name="width" value="0.05" units="cm"/>
      <inkml:brushProperty name="height" value="0.05" units="cm"/>
      <inkml:brushProperty name="color" value="#E71224"/>
    </inkml:brush>
  </inkml:definitions>
  <inkml:trace contextRef="#ctx0" brushRef="#br0">1 1 24575,'13'2'0,"4"0"0,3-1 0,1 1 0,1-2 0,-6 1 0,-4-1 0,-2 1 0,2 1 0,8 0 0,7 1 0,9-1 0,3-1 0,-1-2 0,-8 1 0,-6-1 0,-12 0 0,-4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159"/>
    </inkml:context>
    <inkml:brush xml:id="br0">
      <inkml:brushProperty name="width" value="0.05" units="cm"/>
      <inkml:brushProperty name="height" value="0.05" units="cm"/>
      <inkml:brushProperty name="color" value="#E71224"/>
    </inkml:brush>
  </inkml:definitions>
  <inkml:trace contextRef="#ctx0" brushRef="#br0">0 1 24575,'6'2'0,"1"0"0,3 0 0,8-1 0,9 2 0,5-1 0,4-1 0,1-1 0,7 0 0,0 0-1696,-6 0 0,-16 0 0,-13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588"/>
    </inkml:context>
    <inkml:brush xml:id="br0">
      <inkml:brushProperty name="width" value="0.05" units="cm"/>
      <inkml:brushProperty name="height" value="0.05" units="cm"/>
      <inkml:brushProperty name="color" value="#E71224"/>
    </inkml:brush>
  </inkml:definitions>
  <inkml:trace contextRef="#ctx0" brushRef="#br0">0 1 24575,'15'2'0,"7"1"0,18 0 0,11 0 0,3 1 0,-9-1 0,-13-2 0,-3-1 0,0 0 0,2-1 0,-4-1 0,-3 1 0,-12 0 0,-3-1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2.892"/>
    </inkml:context>
    <inkml:brush xml:id="br0">
      <inkml:brushProperty name="width" value="0.05" units="cm"/>
      <inkml:brushProperty name="height" value="0.05" units="cm"/>
      <inkml:brushProperty name="color" value="#E71224"/>
    </inkml:brush>
  </inkml:definitions>
  <inkml:trace contextRef="#ctx0" brushRef="#br0">1 5 24575,'8'0'0,"6"0"0,26 0 0,34 0 0,24 0 0,1-1 0,-27 1 0,-32-2 0,-24 1 0,-10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279"/>
    </inkml:context>
    <inkml:brush xml:id="br0">
      <inkml:brushProperty name="width" value="0.05" units="cm"/>
      <inkml:brushProperty name="height" value="0.05" units="cm"/>
      <inkml:brushProperty name="color" value="#E71224"/>
    </inkml:brush>
  </inkml:definitions>
  <inkml:trace contextRef="#ctx0" brushRef="#br0">1 1 24575,'8'0'0,"-1"1"0,2-1 0,2 1 0,6-1 0,6 0 0,4 0 0,2 0 0,6 0 0,15 0 0,11 0 0,-3 0 0,-14 0 0,-24 0 0,-12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611"/>
    </inkml:context>
    <inkml:brush xml:id="br0">
      <inkml:brushProperty name="width" value="0.05" units="cm"/>
      <inkml:brushProperty name="height" value="0.05" units="cm"/>
      <inkml:brushProperty name="color" value="#E71224"/>
    </inkml:brush>
  </inkml:definitions>
  <inkml:trace contextRef="#ctx0" brushRef="#br0">0 0 24575,'6'2'0,"1"-1"0,2 0 0,7 0 0,5-1 0,3 0 0,-3 0 0,-6 0 0,-3 0 0,-6 0 0,-2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3.972"/>
    </inkml:context>
    <inkml:brush xml:id="br0">
      <inkml:brushProperty name="width" value="0.05" units="cm"/>
      <inkml:brushProperty name="height" value="0.05" units="cm"/>
      <inkml:brushProperty name="color" value="#E71224"/>
    </inkml:brush>
  </inkml:definitions>
  <inkml:trace contextRef="#ctx0" brushRef="#br0">1 1 21501,'20'0'0,"4"1"1474,10 1-1474,2-1 519,-1 1-519,-7-2 265,-8 1-265,-3 0 204,4-1 0,-9 1 0,2-1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4.346"/>
    </inkml:context>
    <inkml:brush xml:id="br0">
      <inkml:brushProperty name="width" value="0.05" units="cm"/>
      <inkml:brushProperty name="height" value="0.05" units="cm"/>
      <inkml:brushProperty name="color" value="#E71224"/>
    </inkml:brush>
  </inkml:definitions>
  <inkml:trace contextRef="#ctx0" brushRef="#br0">1 1 24575,'5'0'0,"-1"0"0,2 0 0,-1 0 0,2 0 0,0 1 0,0 0 0,1-1 0,-2 0 0,5 0 0,9 0 0,1 0 0,-3 0 0,-7-1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20:04.706"/>
    </inkml:context>
    <inkml:brush xml:id="br0">
      <inkml:brushProperty name="width" value="0.05" units="cm"/>
      <inkml:brushProperty name="height" value="0.05" units="cm"/>
      <inkml:brushProperty name="color" value="#E71224"/>
    </inkml:brush>
  </inkml:definitions>
  <inkml:trace contextRef="#ctx0" brushRef="#br0">1 0 24575,'5'1'0,"0"-1"0,-1 1 0,3-1 0,2 0 0,2 1 0,-1-1 0,0 0 0,-7 1 0,1-1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59.758"/>
    </inkml:context>
    <inkml:brush xml:id="br0">
      <inkml:brushProperty name="width" value="0.05" units="cm"/>
      <inkml:brushProperty name="height" value="0.05" units="cm"/>
      <inkml:brushProperty name="color" value="#E71224"/>
    </inkml:brush>
  </inkml:definitions>
  <inkml:trace contextRef="#ctx0" brushRef="#br0">0 0 24575,'9'2'0,"12"3"0,17 2 0,15 3 0,8 2 0,-8-2 0,-12-1 0,-16-4 0,-13-2 0,-4-1 0,-4 0 0,2 0 0,1-1 0,3 0 0,-3-1 0,0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41.853"/>
    </inkml:context>
    <inkml:brush xml:id="br0">
      <inkml:brushProperty name="width" value="0.05" units="cm"/>
      <inkml:brushProperty name="height" value="0.05" units="cm"/>
      <inkml:brushProperty name="color" value="#E71224"/>
    </inkml:brush>
  </inkml:definitions>
  <inkml:trace contextRef="#ctx0" brushRef="#br0">1 407 24575,'13'0'0,"11"0"0,14 0 0,15 0 0,14 0 0,16 0 0,16-1 0,-39 0 0,4-1 0,9-1 0,5 0-715,16-1 0,6-1 715,-19 1 0,3-1 0,0 1 0,-1-1 0,-1 1 0,1-1 0,2 1 0,0-1 0,-1 0 0,-1 1 0,-1-1 0,0 1 0,-6-1 0,-1 1 0,1 0-621,8-1 1,2 1-1,1-1 621,-13 2 0,1 0 0,1 0 0,-1 1 0,0-1 0,1 1 0,-1 0 0,1 0 0,2 0 0,2 0 0,-1 0 0,0 0 0,-1 0 0,0 0 0,-1 0 0,-1-1 0,15 0 0,-3-1 0,2-1 0,2 0 0,0 0 0,0-1 0,-4 0 0,-1 1 0,0-1 0,-2 1 0,-1 0 0,1 0 0,3 1 0,0 0 0,1 1 0,3 0 0,1 1 0,-2 0-399,-3 1 1,-1 0-1,-2 1 399,-2 1 0,0-1 0,-2 2 0,-6 0 0,0 1 0,-3 0 0,26 2 0,-3 0-43,-4 0 0,-3 0 43,-22-1 0,-5-1 1193,21 2-1193,-31-2 1853,-13 0-1853,8 2 1417,16 1-1417,5 0 111,5-2-111,4-1 0,1-2 0,10 0 0,-12 1 0,-15-1 0,-20-1 0,-17 0 0,-5-1 0,-3-2 0,19-4 0,28-6 0,-15 3 0,6-1 0,19-4 0,5-2 0,15-3 0,6-1 0,-23 4 0,2 1 0,-2-1 0,23-4 0,-7 1 0,-20 5 0,-8 0 0,3-2 0,-54 13 0,4-1 0,-10 3 0,0 2 0,-3-1 0,2 2 0,-3-1 0,0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7:19:28.651"/>
    </inkml:context>
    <inkml:brush xml:id="br0">
      <inkml:brushProperty name="width" value="0.05" units="cm"/>
      <inkml:brushProperty name="height" value="0.05" units="cm"/>
      <inkml:brushProperty name="color" value="#E71224"/>
    </inkml:brush>
  </inkml:definitions>
  <inkml:trace contextRef="#ctx0" brushRef="#br0">4229 443 24575,'-22'-9'0,"1"1"0,-20-5 0,-8-2 0,-5-1 0,-8-2 0,12 3 0,-1 0 0,-3 0 0,-9-2 0,-9-2 0,-4-1 0,0 2 0,1 2 0,1 4 0,-6 0 0,3 0 0,0 1 0,4-1 0,-1 2 0,-11-1 0,34 5 0,-2 0 0,-10-1 0,-4 0 0,-6 0 0,-1 0 0,5 1 0,2 1 0,5 0 0,2 2 0,9 0 0,0 1 0,1-1 0,-2 0 0,-8-1 0,-3 0 0,-1-1 0,1 1 0,3-1 0,3 1 0,-36-3 0,21 2 0,1 1 0,-26 0 0,45 2 0,-2-1 0,-5 1 0,-1 0 0,0 0 0,0 0 0,6 0 0,2 0 0,0 0 0,0 0 0,-47-2 0,8 1 0,2 0 0,12 2 0,15 1 0,13 2 0,13 1 0,9 2 0,2 1 0,2 2 0,-1 3 0,2 5 0,-1 7 0,-2 7 0,-4 10 0,-4 7 0,1 6 0,6-3 0,9-6 0,7-2 0,5-3 0,4 3 0,4-2 0,3-4 0,4-1 0,4 5 0,12 8 0,20 10 0,15 6 0,-20-27 0,3 0 0,6 3 0,2-1 0,2 2 0,2-1 0,0 0 0,-1-2 0,-8-6 0,-1-2 0,-1-3 0,1-2 0,1 0 0,1-2 0,9 2 0,2-1 0,8 1 0,2-3 0,-2-2 0,0-2 0,-2-4 0,-1-1 0,-6-4 0,-1-1 0,-5-2 0,-2 0 0,49 3 0,-42-5 0,4-1 0,12 0 0,5 0-472,-13-1 1,3 0 0,4 0 471,13 1 0,3 0 0,2 0 0,6-1 0,2 1 0,1-1 0,-18 0 0,1-1 0,0 0 0,-1 0 0,18 0 0,-2 0 0,-2-1 0,-8 0 0,-1 0 0,-1-1 0,-7 0 0,-1-1 0,-3 0 0,23 0 0,-2-2-227,-2 1 0,-3 0 227,-12 0 0,-4-1 0,-13 0 0,-3 0 0,33-6 0,-15-2 0,-21-3 1380,-11-3-1380,-4-5 488,-3-3-488,-1-3 0,-2-3 0,-7 1 0,-5-1 0,-8 1 0,-5 1 0,0-2 0,-3 1 0,-1 0 0,0-2 0,-4-6 0,-6-10 0,-16-25 0,-9-3 0,-7 2 0,-6 5 0,5 19 0,-14-6 0,-7 3 0,-5 4 0,-3 3 0,8 8 0,11 10 0,10 8 0,5 7 0,-2 2 0,-2 1 0,1 2 0,4 3 0,4 3 0,-4 0 0,-5 1 0,4 0 0,6 0 0,10 1 0,8 1 0,-2-1 0,-2 0 0,-2 0 0,-3 1 0,1 1 0,3-1 0,2 1 0,2-1 0,4 0 0,0 0 0,2 0 0,3 1 0,0-1 0,2 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12:07.727"/>
    </inkml:context>
    <inkml:brush xml:id="br0">
      <inkml:brushProperty name="width" value="0.05" units="cm"/>
      <inkml:brushProperty name="height" value="0.05" units="cm"/>
      <inkml:brushProperty name="color" value="#E71224"/>
    </inkml:brush>
  </inkml:definitions>
  <inkml:trace contextRef="#ctx0" brushRef="#br0">1317 137 24575,'-18'0'0,"6"0"0,-17 0 0,15 0 0,-15 0 0,7 0 0,-9 0 0,-40 0 0,30 0 0,-22 0 0,22 0 0,16 0 0,-19 0 0,13 0 0,0 0 0,0 0 0,0 0 0,0 0 0,-13 0 0,10 0 0,-9 0 0,-1 0 0,-2 0 0,-13 8 0,0 3 0,0 9 0,12-3 0,4 1 0,12-3 0,8-6 0,3 2 0,10-5 0,-1 4 0,1 0 0,-1 1 0,-9 2 0,5 7 0,-8 5 0,9-3 0,-1 6 0,3-14 0,4 15 0,-4-7 0,10 9 0,-5 0 0,7-9 0,0 7 0,0-16 0,0 16 0,0-7 0,0 9 0,0 0 0,0 12 0,0-9 0,0 22 0,18-9 0,4 11 0,5-17 0,4 1 0,28 28-759,-22-26 1,2 1 758,4-1 0,3 1 0,23 8 0,3 2 0,-12 3 0,3-1 0,-9-18 0,5-1 0,-2-1 0,21 15 0,-5-3 0,-19-16 0,1-1 0,34 13 0,-1 0 0,-33-13 0,0 1 0,24 11 0,4 1 0,-13-9 0,-1-1 0,1 1 0,0-4 0,-1-9 0,1-3 0,-1 1 0,1-1 0,0-6 0,-1-1 0,-9 0 0,0 0 0,8 1 0,-2 0-380,-16-2 1,0 0 379,8 0 0,-2 1-173,23 9 173,12 1 0,-28-11 0,28 9 0,-12-19 0,-13 4 0,5-1 0,-9-4 0,1-2-943,17 1 0,2 0 943,-13 0 0,1 0 0,11 0 0,0 0 0,-8 0 0,0 0 0,8 1 0,0-2 0,-11-4 0,-1-2 0,1-1 0,0 0 0,-1 1 0,1-1 0,-1-5 0,1 1 18,0 4 1,-1 0-19,-1-5 0,3-2 0,0 5 0,5-1 0,-2-1-889,17-10 0,1-1 889,-11 5 0,5 1 0,-3-2-800,-9-2 0,-2-1 0,1-3 800,3-2 0,-1-3 0,0 2 0,-8 5 0,0 2 0,1-4 0,12-7 0,1-4 0,-2 2 0,-10 5 0,-3 1 0,2 0 0,7-2 0,1 1 0,-1-1 41,-8-2 1,-1 0-1,-4 3-41,12 4 0,-5 2 164,-10-8 0,-3 1-164,-9 11 0,1 1 0,5-4 0,-1 0 0,29-21 1758,4 4-1758,-26-1 0,16-3 0,-7-11 0,8 7 0,-11-6 0,-7 14 0,-11 3 3006,-4 8-3006,-21 8 1814,-2 6-1814,-8 3 935,-1 4-935,-5-3 511,-1 5-511,-5-5 0,-4 1 0,-23-13 0,-26 3 0,6-3 0,-5-1-849,-6 2 0,-3 0 849,-8-6 0,-2-1 0,2 0 0,-1 0 0,1 0 0,-1 0 0,-12-2 0,1 0 0,9 2 0,-1 0 0,-20-4 0,-1 1 0,21 2 0,1 1 0,-9-2 0,-1 0 0,12 2 0,1 1 0,0 4 0,-1 2 0,0 0 0,0 2 0,1 3 0,-1 4 0,0 3 0,1 2 0,-1 0 0,0 2 0,1 4 0,-1 2 0,0 0 0,1-2-584,-2-5 1,2 0 583,9 5 0,1-1 0,-8-11 0,-1 1 0,8 10 0,1 1 0,-1-5 0,0-1 0,-8 0 0,2 2 0,16 4 0,0-1 0,-18-11 0,1 1-272,-17 9 272,29-3 0,0-1 0,-24-3 0,-17 7 0,17-7 0,4 10 0,17 0 0,-1 0 0,0 0 0,12 0 0,4 0 0,-1 0 0,10 0 0,-9 0 1568,-1 0-1568,-2 0 1253,-13 0-1253,12 6 316,-9 5-316,22 5 0,-22 3 0,22-10 0,-22 8 0,22-8 0,-22 10 0,-7 1 0,-26 0 0,8-7 0,-4 4 0,26-15 0,0 7 0,12-9 0,4 7 0,12-6 0,0 6 0,8-7 0,-6 7 0,7-5 0,-9 5 0,9-2 0,-7-4 0,15 4 0,-6-5 0,8 0 0,2 0 0,-2 0 0,2 5 0,-10 3 0,-3-1 0,-8 7 0,-12-4 0,-4 8 0,-12 1 0,0 9 0,0-6 0,0 6 0,0-17 0,0-2 0,13-9 0,2 0 0,13 0 0,9 0 0,3 0 0,8 0 0,2 0 0,-1 0 0,-8 0 0,4 0 0,-6 0 0,-1-7 0,-1-2 0,0 1 0,-7-6 0,15 12 0,-6-10 0,0 11 0,6-9 0,-6 8 0,0-10 0,6 6 0,-15-9 0,15 3 0,-6 3 0,9-1 0,-1 9 0,6-8 0,-3 8 0,8-7 0,9 7 0,-5-3 0,8 4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2:58.509"/>
    </inkml:context>
    <inkml:brush xml:id="br0">
      <inkml:brushProperty name="width" value="0.05" units="cm"/>
      <inkml:brushProperty name="height" value="0.05" units="cm"/>
      <inkml:brushProperty name="color" value="#E71224"/>
    </inkml:brush>
  </inkml:definitions>
  <inkml:trace contextRef="#ctx0" brushRef="#br0">1 519 24575,'24'0'0,"12"0"0,30 0 0,-7 0 0,-5 0 0,2 0 0,20 0 0,4 0 0,8 0 0,-10 0 0,2 0-2948,10 0 1,2 0 2947,3 1 0,-4-2 0,-25-4 0,-1-1-14,20 5 1,-1-1 13,-17-3 0,-2-1 0,10 5 0,-2 2 494,-17-1 1,-4 0-495,38 0 0,-8 0 0,-10 0 0,14 0 0,0 0 0,0 0 0,0 0 0,-34 0 0,1 0 0,37 0 0,-38 0 0,0 0 0,34 0 0,1 0 0,-16 0 0,-3 0 0,-26 0 0,9 0 2875,-9-16-2875,11 12 0,1-11 0,14 5 0,-15 3 0,4-1 0,0-4 0,0-1 0,8 1 0,0-1 283,-3 0 0,-2 1-283,-5 6 0,-2 0 0,2-5 0,-1 1 51,-1 8 0,-2 1-51,35-8 0,0 9 0,-14 0 0,-4 0 0,0 0 0,-11 0 0,25 0-364,-27 0 0,1 0 364,40-10 0,-24 4 0,-1-2 1058,20-14-1058,-19 11 0,-2-1 0,11-8 0,-25 14 0,-5 0 279,-9-1-279,-3 7 0,1 0 0,-10 0 781,10 0-781,-12 0 0,0 0 0,0 0 0,0-7 0,-6-7 0,0-19 0,-14-24 0,13 24 0,20-15 0,38 45 0,11-6-235,-37 8 1,-2 2 234,21-1 0,14-1 0,6 2 0,-36 4 0,1 1-721,7-2 0,7 0 1,-2 2 720,18 7 0,-2 2 0,-7-1 0,3 0-767,-8-3 1,4 0 0,-3 0 766,17 3 0,-2 1 0,0-1 0,0 1 0,-4-1 0,-1 0 0,-7 0 0,-1 0-333,0-1 1,1 1 332,-2-1 0,-3 1 0,-16-2 0,-3 0 0,-1 0 0,0-1 0,0-5 0,0 0 0,39 3 0,-22-8 0,5-2-549,-8 1 0,3 0 549,17 0 0,2 0 0,-11 0 0,-1 0 0,9 0 0,-1 0 0,-18 0 0,0 0 382,9 0 0,-3 0-382,-16 1 0,-3-2 2151,36-7-2151,-21 6 747,-33-6-747,2 8 1830,-17 0-1830,8 0 1201,11 0-1201,56 0 0,4 0-583,-34 0 0,-1 0 583,-10 0 0,-4 0 0,22 0 0,-15 0 0,-18 0 0,-19 0 0,-2-4 0,-2 3 0,14-4 0,9 5 0,12-6 0,5-1 291,44 4-291,-6-10 0,5-2-1336,-20 7 0,1 0 1336,-8-2 0,4-2 0,0 1 0,2 0 0,1 0 0,-3 0 0,19-4 0,1 0 0,-15 3 0,5 1 0,-7 1 0,1 1 0,-1 3 0,-6 0 0,3 1 0,-1 1 0,16 3 0,-2 2-841,0-1 0,0 0 841,-4 0 0,-1 0 0,-9 0 0,2 0-982,22 0 0,1 0 982,-8 0 0,-3 0 0,-9 0 0,0 0-389,3 0 0,-2 0 389,-13-1 0,-1 2 568,9 4 0,1 1-568,-2 0 0,-2 2 0,-8 4 0,-4 1 0,33 9 0,-8-1 1129,-33-3-1129,-11-2 2184,-2 0-2184,-12-8 1859,0-2-1859,0-6 1154,0 0-1154,11 0 509,-8 0-509,20 0 0,-20 0 0,0 0 0,-13 0 0,-7-5 0,-6-9 0,13 7 0,9-6 0,30 13 0,0 0 0,-4 8 0,0 2 0,10 2-764,-4 3 1,6 0 763,4-1 0,2-2-1181,7 2 1,3-1 1180,-9-1 0,4-1 0,0-1-1044,0-3 1,1-2-1,3-1 1044,16 2 0,4-1 0,0-1 0,-26-3 0,1-1 0,0-1 0,2 1 0,11 0 0,3 0 0,0 0 0,-6 0 0,0 0 0,-5 0 0,3 0 0,-6 0 0,3 0 0,0 0 0,-6 0 0,-1 0 0,-4 0 0,1 0 0,8-1 0,0 1 0,-1 1 0,26 5 0,-7 1 0,-26-6 0,-5 1 0,-7 5 0,-5-1 0,4-6 1084,-7 0-1084,-24-24 2070,17 18-2070,46-18 0,-35 23 0,6 2 9,9-1 0,10 0 0,0 0-9,-1 0 0,2 0 0,2 0 0,15 0 0,3 0 0,-5 0 0,-21-2 0,-4 1 0,5 4 0,4 10 0,6 5 0,-1 3 0,-8-3 0,15 1 0,-4 5 0,-2 10 0,4 7 0,-8-6-506,-3-11 0,-8-3 506,-15 3 0,-2-2-191,0-9 0,-2-2 191,36 10 0,-36-14 0,2-2 0,37 5 0,-39-28 0,-2-9 0,-7-3 0,-4-8 0,-2-29 0,-4-2 0,21-7 0,-13 33 0,5 9 1758,4 23 0,7 9-1758,10 0 0,9 2 0,0-2 0,-4-2 0,0-1 0,1 1-206,9 3 1,1 2 0,-1-1 205,-5 0 0,0 0 0,-5 0 0,9 0 0,-1 0 0,19 0 0,-2 0 0,-29 0 0,-2 0 0,9 0 0,-1 0-53,-17 0 1,-3 0 52,-1 0 0,0 0 0,0 0 0,0 0 0,38 0 0,0 0 0,-8 0 0,-10 0 0,0 0 0,-4 0 0,-26 0 0,-3 0 1821,-19 0-1821,-2-4 616,-4-21-616,2 14 0,33-13 0,-7 24 0,41 10 0,6 4-3392,-17 11 0,3 4 3392,-7-8 0,0 2 0,15 12 0,-1-1-709,-18-13 1,-2-2 708,1 0 0,1-2 0,-1-4 0,0-1 0,1 1 0,-2-1 0,-7 1 0,-1-2 0,7-3 0,0-2 0,29 3-94,-37-8 1,-2-2 93,21 1 0,11 0 0,-26 0 5989,11 0-5989,-15 0 2086,-11 0-2086,9 0 313,-20 0-313,8 0 0,-19 0 0,6 0 0,-14 0 0,11 0 0,-11 0 0,10 0 0,-1 0 0,18 0 0,-8 0 0,19 0 0,7 0 0,-11-6 0,19 4 0,-23-4 0,0 0 0,-2 4 0,-20-4 0,6 6 0,-14 0 0,14 0 0,-13 0 0,13 0 0,-6 0 0,8 0 0,0-6 0,0 4 0,0-10 0,13 4 0,-18 0 0,8-3 0,-21 10 0,0-4 0,1 5 0,-2 0 0,0 0 0,1 0 0,-1 0 0,-3-4 0,5-10 0,-10 6 0,6-4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3:02.164"/>
    </inkml:context>
    <inkml:brush xml:id="br0">
      <inkml:brushProperty name="width" value="0.05" units="cm"/>
      <inkml:brushProperty name="height" value="0.05" units="cm"/>
      <inkml:brushProperty name="color" value="#E71224"/>
    </inkml:brush>
  </inkml:definitions>
  <inkml:trace contextRef="#ctx0" brushRef="#br0">3829 190 24575,'-28'0'0,"-5"0"-9831,-35 0 8341,-22 0 1851,34 0 1,-2 0-362,-6 0 0,0 0 726,-3 0 0,1 0-726,11 0 0,2 0 0,0 0 0,1 0-69,-34 0 69,14 0 0,21 0 0,2 0 0,-1 0 5580,-34 0-5580,42 0 2613,-11 0-2613,-1 0 0,1 0 0,-1 0 0,-14 0 0,11 0 898,-26 0-898,37 0 124,-19 0-124,8 0 0,0 7 0,-11 3 0,14 8 0,1 0 0,-1 0 0,1-1 0,-1 9 0,1-6 0,-25 29 0,19-17-291,18-2 0,0 4 291,-35 22 0,7 10 0,8-11 0,-3 4-1001,3 1 0,2 0 1001,5-3 0,1 1 0,-10 5 0,4-3 0,22-19 0,2-2 0,-10 12 0,0-1 0,2-6 0,4-3 0,-15 24 0,10-21 0,23-24 0,2 6 0,12-13 523,-4 5-523,2 11 2061,-5 6-2061,-12 18 0,6 0 0,-6 1 0,8-1 0,1 1 0,0-12 0,0 8 0,-11 7 0,6 38 0,-9-3-595,24-17 1,2 0 594,-15 20 0,18-24 0,2 2 0,-4-19 0,-2 0 0,0 9 0,1 1 0,4-10 0,-1 0 0,-3-1 0,-1-2 0,6 35 0,0-14 0,0-4 0,0-15 0,0 1 0,0-1 0,0 0 0,10 15 0,0-11 0,21 26 0,-3-26 0,14 25 0,8-20 0,-8-2 0,4 0 0,-2-20 0,2 0 32,7 25 0,1-3-32,-8-28 0,0-4 0,-2 12 0,0 0 0,2-10 0,2-3 0,-1 2 0,1-1 0,6 7 0,2-1 0,8-3 0,2 0-762,-1 5 0,2 1 762,18 5 0,-1-2 0,-27-10 0,0-2 0,25 5 0,0 0 0,-25-5 0,0-1 0,17-1 0,0 1 0,-19 0 0,-2 0 0,0-4 0,-2-3-303,35 11 303,0-2 0,-14-11 0,11 1 0,-12-11 0,1 0 0,10-10 0,-10 0 0,-21 0 0,2 0 0,38 0 0,-40 0 0,2 0 0,-1 0 0,0 0 0,38 0 0,-11 0 0,3 0 0,-24 0 0,2 0-449,22 0 0,0 0 449,-26 1 0,-3-2 0,8-8 0,0-4 0,-7 0 0,0-3 0,10-8 0,-1-2 0,-9 2 0,0 0 0,8 0 0,-2-1 0,16-16 0,-25 17 0,-2 2 0,8-6 966,0-6-966,-18 17 1504,-10-10-1504,-1 5 330,0-6-330,3-12 1050,1-2-1050,-4-11 0,5-1 0,-5 1 0,0-1 0,2 12 0,-13 2 0,5 1 0,-8 8 0,2-9 0,-2 12 0,0 0 0,0 0 0,-6 0 0,4-1 0,-4 1 0,8-11 0,-2 8 0,2-9 0,-9 12 0,6 0 0,-12 8 0,6 1 0,-7 9 0,0-8 0,0-14 0,0 1 0,0-20 0,0-23 0,0-21-274,2 13 1,-4-8 273,-8 26 0,-3-2 0,0-2-878,1-9 0,1-2 0,-4 2 878,-5 9 0,-3 3 0,1 1 0,-7-25 0,0 5-639,3 20 0,2 2 639,4-2 0,0 1 0,-2 9 0,0 0 0,0-18 0,2 0 0,2 16 0,-1-2 0,-10-27 0,3 1 0,17 34 0,1 1 0,-11-13 0,2 2-775,5-12 775,0 1 6,-4 14-6,15 17 2322,-6 20-2322,7 2 1403,-4 7-1403,2 1 964,-10-20-964,2-4 539,-10-34-539,2 10 0,1 9 0,0-2 0,-6-25 0,-2 11 0,-1 2 0,-2-3 0,-7-12 0,15 50 0,7 7 0,1 3 0,-6 6 0,-3 0 0,-7-3 0,8 3 0,-6-2 0,5 8 0,1-5 0,-6 10 0,13-8 0,-13 1 0,6-4 0,-8-9 0,-12-4 0,-7-20 0,4 9 0,-18-24 0,25 16 0,-25-19 0,32 19 0,-14 6 0,29 19 0,-5 7 0,9 2 0,-5 4 0,3 1 0,-11-1 0,3 4 0,-1-4 0,-5 0 0,6 4 0,-1-9 0,3 6 0,4-25 0,8 19 0,-2-12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3:10.943"/>
    </inkml:context>
    <inkml:brush xml:id="br0">
      <inkml:brushProperty name="width" value="0.05" units="cm"/>
      <inkml:brushProperty name="height" value="0.05" units="cm"/>
      <inkml:brushProperty name="color" value="#E71224"/>
    </inkml:brush>
  </inkml:definitions>
  <inkml:trace contextRef="#ctx0" brushRef="#br0">2304 280 24575,'-16'0'0,"-27"0"0,9 0 0,-44 0 0,9 0 0,-5 0 0,-4 0 0,10 0 0,11 0 0,-26 0 0,26 0 0,-11 0 0,0 0 0,11 0 0,-11 0 0,14 0 0,1 0 0,-1 0 0,1 0 0,11 0 0,-9 0 0,20 0 0,-20 0 0,15 0 0,-4 0 0,15 0 0,-1 0 0,5 0 0,1 0 0,-6 0 0,5 13 0,-7 2 0,-11 17 0,8-3 0,-9 2 0,12-3 0,-11 3 0,16-10 0,-15 9 0,26-18 0,-15 14 0,4 6 0,-13 24 0,12-10 0,0 4 0,2-5 0,-1 2-378,-5 17 1,2 0 377,-9 26 0,12-38 0,2 0 0,8 1 0,0-2 0,-28 40 0,17-2 0,-7-6 0,13-26 0,-2 11 0,4-26 0,7-3 0,2-18 0,7 5 0,0 5 755,0 11-755,0 0 0,0 23 0,0-4 0,0 25-937,34 7 937,-15-46 0,4 0 0,13 4 0,4-1 0,4 1 0,-1-1 0,-3 1 0,-1-1 0,5 2 0,-1-3 0,15 31 0,-22-31 0,-1-2 0,5 12-53,14 15 53,-19-20 0,1-1 0,-1 0 0,14 6 0,-14-16 0,2-11 0,3 2 0,28 32-635,-3-31 0,4 0 635,-11 9 0,4-3 0,-1-17 0,6-4 0,-1 0 0,27 16 0,-2-2-754,-9-10 1,2-2 753,-14-2 0,3 1 0,-3-1 0,13 3 0,0 0 0,-16-7 0,3 1 0,-2-1 0,22 7 0,-2-3-660,-1-5 1,-5-1 659,-24 3 0,-2-1-264,7-2 0,-1 0 264,24 17 903,-14-11-903,-4 7 2246,-15-7-2246,15 7 0,-11-9 0,26-6 0,-12-4 0,15-8 0,-14 0 0,10 0 0,-24 0 1597,9 0-1597,-13 0 696,-12 0-696,-11-5 172,-12-1-172,-9 0 0,0 2 0,1-1 0,-2 4 0,-3-8 0,4-5 0,-3-6 0,11-34 0,-2 8 0,5-37 0,9 11 0,-6-14-614,16 0 614,-16 0 0,17-1 0,-22 36 0,-1-2-675,-1 0 0,2-3 675,12-16 0,2-3-805,-11-2 1,2 1 804,15 0 0,1-2 0,-18 14 0,-3-4 0,4 7 0,12 5 0,-1 1 0,-5-29 0,1 3 0,4 35 0,0 4 0,-8-11 0,-2 0-698,30-25 698,-23 10 500,0 32-500,-14-2 1219,2 24-1219,-8-5 1706,-5 9-1706,5-8 846,-9 5-846,4-5 0,-6 8 0,0 0 0,6-8 0,-5-13 0,6 0 0,-7-20 0,0 20 0,0-8 0,0 10 0,0 1 0,-13 0 0,-2 0 0,-14 0 0,-15-17 0,0 10 0,-3-11 0,-9-1 0,13 11 0,-21-26 0,5 11 0,-1-1 0,-13 0 0,11 2-675,18 21 1,-3-2 674,-11-5 0,-1-4 0,5-3 0,-2-2 0,-22-6 0,3 0 0,32 14 0,1 0 0,-20-7 0,-3-1 0,14 7 0,0 0 0,-7-2 0,-2 0 0,3 0 0,0 0 0,7 3 0,1 2-311,-39-12 311,9 1 0,11 16 0,26 14 0,-9-1 0,9 8 0,0-5 1327,-23 13-1327,19-13 0,-13 12 0,-4 2 0,-19-18 0,1 16 0,-2 2-2060,-13-10 2060,14 9 0,-1 2 0,25-1 0,2 0-314,-9 0 1,0 0 313,11 0 0,4 0 0,-22 0 0,4 0 0,26 0 0,10 0 2309,14 0-2309,8 0 177,1 0 1,4 0 0,2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3:31.859"/>
    </inkml:context>
    <inkml:brush xml:id="br0">
      <inkml:brushProperty name="width" value="0.05" units="cm"/>
      <inkml:brushProperty name="height" value="0.05" units="cm"/>
      <inkml:brushProperty name="color" value="#E71224"/>
    </inkml:brush>
  </inkml:definitions>
  <inkml:trace contextRef="#ctx0" brushRef="#br0">0 1 24575,'0'27'0,"0"21"0,0 41-762,0-25 0,0 2 762,0 33 0,0-28 0,0-3 0,0 8 0,0-19 0,0-1 0,0 7 495,0 5-495,0-47 63,0-6 0,0-11 0,0-7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3:33.787"/>
    </inkml:context>
    <inkml:brush xml:id="br0">
      <inkml:brushProperty name="width" value="0.05" units="cm"/>
      <inkml:brushProperty name="height" value="0.05" units="cm"/>
      <inkml:brushProperty name="color" value="#E71224"/>
    </inkml:brush>
  </inkml:definitions>
  <inkml:trace contextRef="#ctx0" brushRef="#br0">8 99 24575,'32'-8'0,"-8"0"0,16-14 0,-12 12 0,0-15 0,0 22 0,0-9 0,-8 12 0,-2-5 0,-7 4 0,-1-4 0,-1 5 0,1 0 0,-2 0 0,-3 3 0,-1 3 0,-4 22 0,0 6 0,0 19 0,0 15 0,0 2 0,0-10 0,0-17 0,0-24 0,0-9 0,0 0 0,0 1 0,0-1 0,0 0 0,-5 1 0,4-1 0,-8 0 0,3-4 0,0 2 0,-3-7 0,9 6 0,2-6 0,4 3 0,14-11 0,-8 6 0,14-6 0,-13 7 0,5 0 0,-8 0 0,0 0 0,-1 0 0,-1 0 0,1 0 0,-4 4 0,3 1 0,-7 5 0,4 8 0,-5 2 0,0 0 0,0-2 0,0 1 0,0-7 0,0 6 0,0-8 0,0 9 0,0-7 0,0 14 0,0-14 0,0 6 0,0-7 0,0-1 0,0 0 0,-8-1 0,-7 2 0,-3 7 0,-8-2 0,4 4 0,0 0 0,3-6 0,7 4 0,2-12 0,4 3 0,-4-8 0,1 8 0,-10-2 0,-5-1 0,-16 8 0,9-6 0,-8 8 0,11-8 0,7-2 0,3-6 0,8 0 0,-1 0 0,2 0 0,3 0 0,2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3:35.316"/>
    </inkml:context>
    <inkml:brush xml:id="br0">
      <inkml:brushProperty name="width" value="0.05" units="cm"/>
      <inkml:brushProperty name="height" value="0.05" units="cm"/>
      <inkml:brushProperty name="color" value="#E71224"/>
    </inkml:brush>
  </inkml:definitions>
  <inkml:trace contextRef="#ctx0" brushRef="#br0">110 102 24575,'12'0'0,"19"0"0,3 0 0,8 0 0,9 0 0,-9 0 0,0 0 0,-10 0 0,-6 0 0,-6 0 0,0 0 0,6 0 0,-12-13 0,5 10 0,-7-9 0,-2 7 0,-1 4 0,-4-8 0,-4 1 0,-2-3 0,-7-1 0,3 2 0,-9 1 0,3 4 0,-3 1 0,-4 4 0,5 0 0,-5 0 0,8 0 0,-1 0 0,1 0 0,-9 0 0,-1 0 0,-8 0 0,0 0 0,-12 0 0,9 0 0,-20 0 0,20 7 0,-8-6 0,11 5 0,3-1 0,5-4 0,6 7 0,9-3 0,-3 3 0,2 2 0,0 0 0,-3 0 0,8 1 0,-9-1 0,9-1 0,-3-3 0,4-2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16:03:36.529"/>
    </inkml:context>
    <inkml:brush xml:id="br0">
      <inkml:brushProperty name="width" value="0.05" units="cm"/>
      <inkml:brushProperty name="height" value="0.05" units="cm"/>
      <inkml:brushProperty name="color" value="#E71224"/>
    </inkml:brush>
  </inkml:definitions>
  <inkml:trace contextRef="#ctx0" brushRef="#br0">769 0 24575,'-7'4'0,"-7"-1"0,-8-3 0,2 0 0,1 0 0,9 0 0,4 4 0,2 1 0,-1-1 0,4 13 0,-4-10 0,5 11 0,-5-13 0,-2 12 0,1-1 0,-13 12 0,16 0 0,-29 26 0,27-20 0,-22 32 0,19-36 0,-8 10 0,4-20 0,4 6 0,-1-14 0,8 7 0,-4-9 0,1 0 0,-2 0 0,0 1 0,-3-1 0,3 0 0,0 1 0,-5 7 0,3 2 0,-4 0 0,-2 6 0,8-13 0,-5 5 0,-3 0 0,0 2 0,-4 0 0,4 7 0,3-15 0,4 6 0,-3-8 0,9 1 0,-8-1 0,8-1 0,-16 3 0,1 0 0,-12 8 0,-4 13 0,3-2 0,-14 12 0,12-15 0,0-4 0,5-4 0,13-10 0,-1 2 0,5-1 0,8-2 0,-4-4 0,5-1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2291" name="Rectangle 3"/>
          <p:cNvSpPr>
            <a:spLocks noGrp="1" noChangeArrowheads="1"/>
          </p:cNvSpPr>
          <p:nvPr>
            <p:ph type="dt"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93"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2295"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smtClean="0"/>
            </a:lvl1pPr>
          </a:lstStyle>
          <a:p>
            <a:pPr>
              <a:defRPr/>
            </a:pPr>
            <a:fld id="{7CED1E75-50C5-E747-ADC7-8315CFF181D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ＭＳ Ｐゴシック" pitchFamily="-108" charset="-128"/>
      </a:defRPr>
    </a:lvl1pPr>
    <a:lvl2pPr marL="4572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D9C626AC-3647-F14B-905E-844C6F117A5B}" type="slidenum">
              <a:rPr lang="en-US" altLang="en-US" sz="1200"/>
              <a:pPr/>
              <a:t>1</a:t>
            </a:fld>
            <a:endParaRPr lang="en-US" altLang="en-US" sz="1200"/>
          </a:p>
        </p:txBody>
      </p:sp>
      <p:sp>
        <p:nvSpPr>
          <p:cNvPr id="6146" name="Rectangle 2"/>
          <p:cNvSpPr>
            <a:spLocks noGrp="1" noRot="1" noChangeAspect="1" noChangeArrowheads="1" noTextEdit="1"/>
          </p:cNvSpPr>
          <p:nvPr>
            <p:ph type="sldImg"/>
          </p:nvPr>
        </p:nvSpPr>
        <p:spPr>
          <a:xfrm>
            <a:off x="406400" y="696913"/>
            <a:ext cx="6197600" cy="3486150"/>
          </a:xfrm>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518faf78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518faf78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741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34</a:t>
            </a:fld>
            <a:endParaRPr lang="en-US"/>
          </a:p>
        </p:txBody>
      </p:sp>
    </p:spTree>
    <p:extLst>
      <p:ext uri="{BB962C8B-B14F-4D97-AF65-F5344CB8AC3E}">
        <p14:creationId xmlns:p14="http://schemas.microsoft.com/office/powerpoint/2010/main" val="525953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35</a:t>
            </a:fld>
            <a:endParaRPr lang="en-US"/>
          </a:p>
        </p:txBody>
      </p:sp>
    </p:spTree>
    <p:extLst>
      <p:ext uri="{BB962C8B-B14F-4D97-AF65-F5344CB8AC3E}">
        <p14:creationId xmlns:p14="http://schemas.microsoft.com/office/powerpoint/2010/main" val="4281856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36</a:t>
            </a:fld>
            <a:endParaRPr lang="en-US"/>
          </a:p>
        </p:txBody>
      </p:sp>
    </p:spTree>
    <p:extLst>
      <p:ext uri="{BB962C8B-B14F-4D97-AF65-F5344CB8AC3E}">
        <p14:creationId xmlns:p14="http://schemas.microsoft.com/office/powerpoint/2010/main" val="2892857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38</a:t>
            </a:fld>
            <a:endParaRPr lang="en-US"/>
          </a:p>
        </p:txBody>
      </p:sp>
    </p:spTree>
    <p:extLst>
      <p:ext uri="{BB962C8B-B14F-4D97-AF65-F5344CB8AC3E}">
        <p14:creationId xmlns:p14="http://schemas.microsoft.com/office/powerpoint/2010/main" val="1527932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39</a:t>
            </a:fld>
            <a:endParaRPr lang="en-US"/>
          </a:p>
        </p:txBody>
      </p:sp>
    </p:spTree>
    <p:extLst>
      <p:ext uri="{BB962C8B-B14F-4D97-AF65-F5344CB8AC3E}">
        <p14:creationId xmlns:p14="http://schemas.microsoft.com/office/powerpoint/2010/main" val="1606400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40</a:t>
            </a:fld>
            <a:endParaRPr lang="en-US"/>
          </a:p>
        </p:txBody>
      </p:sp>
    </p:spTree>
    <p:extLst>
      <p:ext uri="{BB962C8B-B14F-4D97-AF65-F5344CB8AC3E}">
        <p14:creationId xmlns:p14="http://schemas.microsoft.com/office/powerpoint/2010/main" val="1975125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41</a:t>
            </a:fld>
            <a:endParaRPr lang="en-US"/>
          </a:p>
        </p:txBody>
      </p:sp>
    </p:spTree>
    <p:extLst>
      <p:ext uri="{BB962C8B-B14F-4D97-AF65-F5344CB8AC3E}">
        <p14:creationId xmlns:p14="http://schemas.microsoft.com/office/powerpoint/2010/main" val="1339283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42</a:t>
            </a:fld>
            <a:endParaRPr lang="en-US"/>
          </a:p>
        </p:txBody>
      </p:sp>
    </p:spTree>
    <p:extLst>
      <p:ext uri="{BB962C8B-B14F-4D97-AF65-F5344CB8AC3E}">
        <p14:creationId xmlns:p14="http://schemas.microsoft.com/office/powerpoint/2010/main" val="2210819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43</a:t>
            </a:fld>
            <a:endParaRPr lang="en-US"/>
          </a:p>
        </p:txBody>
      </p:sp>
    </p:spTree>
    <p:extLst>
      <p:ext uri="{BB962C8B-B14F-4D97-AF65-F5344CB8AC3E}">
        <p14:creationId xmlns:p14="http://schemas.microsoft.com/office/powerpoint/2010/main" val="95480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518faf783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518faf78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44</a:t>
            </a:fld>
            <a:endParaRPr lang="en-US"/>
          </a:p>
        </p:txBody>
      </p:sp>
    </p:spTree>
    <p:extLst>
      <p:ext uri="{BB962C8B-B14F-4D97-AF65-F5344CB8AC3E}">
        <p14:creationId xmlns:p14="http://schemas.microsoft.com/office/powerpoint/2010/main" val="1469061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45</a:t>
            </a:fld>
            <a:endParaRPr lang="en-US"/>
          </a:p>
        </p:txBody>
      </p:sp>
    </p:spTree>
    <p:extLst>
      <p:ext uri="{BB962C8B-B14F-4D97-AF65-F5344CB8AC3E}">
        <p14:creationId xmlns:p14="http://schemas.microsoft.com/office/powerpoint/2010/main" val="411302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518faf783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518faf78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518faf78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518faf78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22</a:t>
            </a:fld>
            <a:endParaRPr lang="en-US"/>
          </a:p>
        </p:txBody>
      </p:sp>
    </p:spTree>
    <p:extLst>
      <p:ext uri="{BB962C8B-B14F-4D97-AF65-F5344CB8AC3E}">
        <p14:creationId xmlns:p14="http://schemas.microsoft.com/office/powerpoint/2010/main" val="1479142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27</a:t>
            </a:fld>
            <a:endParaRPr lang="en-US"/>
          </a:p>
        </p:txBody>
      </p:sp>
    </p:spTree>
    <p:extLst>
      <p:ext uri="{BB962C8B-B14F-4D97-AF65-F5344CB8AC3E}">
        <p14:creationId xmlns:p14="http://schemas.microsoft.com/office/powerpoint/2010/main" val="310033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28</a:t>
            </a:fld>
            <a:endParaRPr lang="en-US"/>
          </a:p>
        </p:txBody>
      </p:sp>
    </p:spTree>
    <p:extLst>
      <p:ext uri="{BB962C8B-B14F-4D97-AF65-F5344CB8AC3E}">
        <p14:creationId xmlns:p14="http://schemas.microsoft.com/office/powerpoint/2010/main" val="1340807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518faf78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518faf78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31</a:t>
            </a:fld>
            <a:endParaRPr lang="en-US"/>
          </a:p>
        </p:txBody>
      </p:sp>
    </p:spTree>
    <p:extLst>
      <p:ext uri="{BB962C8B-B14F-4D97-AF65-F5344CB8AC3E}">
        <p14:creationId xmlns:p14="http://schemas.microsoft.com/office/powerpoint/2010/main" val="86877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0B6240"/>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a:solidFill>
                  <a:schemeClr val="tx1"/>
                </a:solidFill>
                <a:latin typeface="+mn-lt"/>
                <a:cs typeface="Calibri"/>
              </a:defRPr>
            </a:lvl1pPr>
          </a:lstStyle>
          <a:p>
            <a:r>
              <a:rPr lang="en-CA" dirty="0"/>
              <a:t>Click to edit Master subtitle style</a:t>
            </a:r>
          </a:p>
        </p:txBody>
      </p:sp>
    </p:spTree>
    <p:extLst>
      <p:ext uri="{BB962C8B-B14F-4D97-AF65-F5344CB8AC3E}">
        <p14:creationId xmlns:p14="http://schemas.microsoft.com/office/powerpoint/2010/main" val="707552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02216" y="1524000"/>
            <a:ext cx="5090584" cy="4495800"/>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Content Placeholder 3"/>
          <p:cNvSpPr>
            <a:spLocks noGrp="1"/>
          </p:cNvSpPr>
          <p:nvPr>
            <p:ph sz="half" idx="2"/>
          </p:nvPr>
        </p:nvSpPr>
        <p:spPr>
          <a:xfrm>
            <a:off x="5994400" y="1524000"/>
            <a:ext cx="5080000" cy="4495800"/>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Title 1"/>
          <p:cNvSpPr>
            <a:spLocks noGrp="1"/>
          </p:cNvSpPr>
          <p:nvPr>
            <p:ph type="title"/>
          </p:nvPr>
        </p:nvSpPr>
        <p:spPr>
          <a:xfrm>
            <a:off x="609600" y="609600"/>
            <a:ext cx="10972800" cy="685800"/>
          </a:xfrm>
          <a:prstGeom prst="rect">
            <a:avLst/>
          </a:prstGeom>
        </p:spPr>
        <p:txBody>
          <a:bodyPr/>
          <a:lstStyle>
            <a:lvl1pPr>
              <a:defRPr>
                <a:solidFill>
                  <a:schemeClr val="tx2"/>
                </a:solidFill>
                <a:latin typeface="+mn-lt"/>
              </a:defRPr>
            </a:lvl1pPr>
          </a:lstStyle>
          <a:p>
            <a:r>
              <a:rPr lang="en-CA" dirty="0"/>
              <a:t>Click to edit Master title style</a:t>
            </a:r>
            <a:endParaRPr lang="en-US" dirty="0"/>
          </a:p>
        </p:txBody>
      </p:sp>
    </p:spTree>
    <p:extLst>
      <p:ext uri="{BB962C8B-B14F-4D97-AF65-F5344CB8AC3E}">
        <p14:creationId xmlns:p14="http://schemas.microsoft.com/office/powerpoint/2010/main" val="1369046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685800"/>
          </a:xfrm>
          <a:prstGeom prst="rect">
            <a:avLst/>
          </a:prstGeom>
        </p:spPr>
        <p:txBody>
          <a:bodyPr/>
          <a:lstStyle>
            <a:lvl1pPr>
              <a:defRPr>
                <a:solidFill>
                  <a:schemeClr val="tx2"/>
                </a:solidFill>
                <a:latin typeface="+mn-lt"/>
              </a:defRPr>
            </a:lvl1pPr>
          </a:lstStyle>
          <a:p>
            <a:r>
              <a:rPr lang="en-CA" dirty="0"/>
              <a:t>Click to edit Master title style</a:t>
            </a:r>
            <a:endParaRPr lang="en-US" dirty="0"/>
          </a:p>
        </p:txBody>
      </p:sp>
      <p:sp>
        <p:nvSpPr>
          <p:cNvPr id="3" name="Text Placeholder 2"/>
          <p:cNvSpPr>
            <a:spLocks noGrp="1"/>
          </p:cNvSpPr>
          <p:nvPr>
            <p:ph type="body" idx="1"/>
          </p:nvPr>
        </p:nvSpPr>
        <p:spPr>
          <a:xfrm>
            <a:off x="609600" y="1428750"/>
            <a:ext cx="5386917" cy="639762"/>
          </a:xfrm>
          <a:prstGeom prst="rect">
            <a:avLst/>
          </a:prstGeom>
        </p:spPr>
        <p:txBody>
          <a:bodyPr anchor="b"/>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a:t>Click to edit Master text styles</a:t>
            </a:r>
          </a:p>
        </p:txBody>
      </p:sp>
      <p:sp>
        <p:nvSpPr>
          <p:cNvPr id="4" name="Content Placeholder 3"/>
          <p:cNvSpPr>
            <a:spLocks noGrp="1"/>
          </p:cNvSpPr>
          <p:nvPr>
            <p:ph sz="half" idx="2"/>
          </p:nvPr>
        </p:nvSpPr>
        <p:spPr>
          <a:xfrm>
            <a:off x="609600" y="2068512"/>
            <a:ext cx="5386917"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Text Placeholder 4"/>
          <p:cNvSpPr>
            <a:spLocks noGrp="1"/>
          </p:cNvSpPr>
          <p:nvPr>
            <p:ph type="body" sz="quarter" idx="3"/>
          </p:nvPr>
        </p:nvSpPr>
        <p:spPr>
          <a:xfrm>
            <a:off x="6193368" y="1428750"/>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6193368" y="2068512"/>
            <a:ext cx="5389033"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423437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762000"/>
            <a:ext cx="4011084" cy="914400"/>
          </a:xfrm>
          <a:prstGeom prst="rect">
            <a:avLst/>
          </a:prstGeom>
        </p:spPr>
        <p:txBody>
          <a:bodyPr anchor="b"/>
          <a:lstStyle>
            <a:lvl1pPr algn="l">
              <a:defRPr sz="2000" b="1">
                <a:solidFill>
                  <a:schemeClr val="tx2"/>
                </a:solidFill>
                <a:latin typeface="+mn-lt"/>
              </a:defRPr>
            </a:lvl1pPr>
          </a:lstStyle>
          <a:p>
            <a:r>
              <a:rPr lang="en-CA" dirty="0"/>
              <a:t>Click to edit Master title style</a:t>
            </a:r>
            <a:endParaRPr lang="en-US" dirty="0"/>
          </a:p>
        </p:txBody>
      </p:sp>
      <p:sp>
        <p:nvSpPr>
          <p:cNvPr id="3" name="Content Placeholder 2"/>
          <p:cNvSpPr>
            <a:spLocks noGrp="1"/>
          </p:cNvSpPr>
          <p:nvPr>
            <p:ph idx="1"/>
          </p:nvPr>
        </p:nvSpPr>
        <p:spPr>
          <a:xfrm>
            <a:off x="4766733" y="762001"/>
            <a:ext cx="6815667" cy="5364163"/>
          </a:xfrm>
          <a:prstGeom prst="rect">
            <a:avLst/>
          </a:prstGeo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Text Placeholder 3"/>
          <p:cNvSpPr>
            <a:spLocks noGrp="1"/>
          </p:cNvSpPr>
          <p:nvPr>
            <p:ph type="body" sz="half" idx="2"/>
          </p:nvPr>
        </p:nvSpPr>
        <p:spPr>
          <a:xfrm>
            <a:off x="609601" y="1676401"/>
            <a:ext cx="4011084" cy="4449763"/>
          </a:xfrm>
          <a:prstGeom prst="rect">
            <a:avLst/>
          </a:prstGeom>
        </p:spPr>
        <p:txBody>
          <a:bodyPr/>
          <a:lstStyle>
            <a:lvl1pPr marL="0" indent="0">
              <a:buNone/>
              <a:defRPr sz="14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a:t>Click to edit Master text styles</a:t>
            </a:r>
          </a:p>
        </p:txBody>
      </p:sp>
    </p:spTree>
    <p:extLst>
      <p:ext uri="{BB962C8B-B14F-4D97-AF65-F5344CB8AC3E}">
        <p14:creationId xmlns:p14="http://schemas.microsoft.com/office/powerpoint/2010/main" val="1112990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solidFill>
                  <a:schemeClr val="tx2"/>
                </a:solidFill>
                <a:latin typeface="+mn-lt"/>
              </a:defRPr>
            </a:lvl1pPr>
          </a:lstStyle>
          <a:p>
            <a:r>
              <a:rPr lang="en-CA" dirty="0"/>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a:t>Click to edit Master text styles</a:t>
            </a:r>
          </a:p>
        </p:txBody>
      </p:sp>
    </p:spTree>
    <p:extLst>
      <p:ext uri="{BB962C8B-B14F-4D97-AF65-F5344CB8AC3E}">
        <p14:creationId xmlns:p14="http://schemas.microsoft.com/office/powerpoint/2010/main" val="1440364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271208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0B6240"/>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a:solidFill>
                  <a:schemeClr val="tx1"/>
                </a:solidFill>
                <a:latin typeface="+mn-lt"/>
                <a:cs typeface="Calibri"/>
              </a:defRPr>
            </a:lvl1pPr>
          </a:lstStyle>
          <a:p>
            <a:r>
              <a:rPr lang="en-CA" dirty="0"/>
              <a:t>Click to edit Master subtitle style</a:t>
            </a:r>
          </a:p>
        </p:txBody>
      </p:sp>
    </p:spTree>
    <p:extLst>
      <p:ext uri="{BB962C8B-B14F-4D97-AF65-F5344CB8AC3E}">
        <p14:creationId xmlns:p14="http://schemas.microsoft.com/office/powerpoint/2010/main" val="3292019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6A4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B19842-51BA-4A46-87D1-CAE0031C39C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45067" y="2362200"/>
            <a:ext cx="10703984" cy="990600"/>
          </a:xfrm>
          <a:prstGeom prst="rect">
            <a:avLst/>
          </a:prstGeom>
          <a:effectLst/>
        </p:spPr>
        <p:txBody>
          <a:bodyPr/>
          <a:lstStyle>
            <a:lvl1pPr algn="ctr">
              <a:defRPr sz="4200" b="1" i="0" baseline="0">
                <a:solidFill>
                  <a:srgbClr val="FFFFFF"/>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45067" y="3200400"/>
            <a:ext cx="10710333" cy="685800"/>
          </a:xfrm>
          <a:prstGeom prst="rect">
            <a:avLst/>
          </a:prstGeom>
          <a:effectLst/>
        </p:spPr>
        <p:txBody>
          <a:bodyPr/>
          <a:lstStyle>
            <a:lvl1pPr marL="0" indent="0" algn="ctr">
              <a:buFont typeface="Wingdings" pitchFamily="-108" charset="2"/>
              <a:buNone/>
              <a:defRPr sz="2400" baseline="0">
                <a:solidFill>
                  <a:srgbClr val="FFFFFF"/>
                </a:solidFill>
                <a:latin typeface="+mn-lt"/>
                <a:cs typeface="Calibri"/>
              </a:defRPr>
            </a:lvl1pPr>
          </a:lstStyle>
          <a:p>
            <a:r>
              <a:rPr lang="en-CA" dirty="0"/>
              <a:t>Click to edit Master subtitle style</a:t>
            </a:r>
          </a:p>
        </p:txBody>
      </p:sp>
      <p:pic>
        <p:nvPicPr>
          <p:cNvPr id="10" name="Picture 9">
            <a:extLst>
              <a:ext uri="{FF2B5EF4-FFF2-40B4-BE49-F238E27FC236}">
                <a16:creationId xmlns:a16="http://schemas.microsoft.com/office/drawing/2014/main" id="{C4C74C71-B206-8D44-BAB8-EDC1BBEE0005}"/>
              </a:ext>
            </a:extLst>
          </p:cNvPr>
          <p:cNvPicPr>
            <a:picLocks noChangeAspect="1"/>
          </p:cNvPicPr>
          <p:nvPr userDrawn="1"/>
        </p:nvPicPr>
        <p:blipFill>
          <a:blip r:embed="rId3"/>
          <a:stretch>
            <a:fillRect/>
          </a:stretch>
        </p:blipFill>
        <p:spPr bwMode="auto">
          <a:xfrm>
            <a:off x="5154594" y="228600"/>
            <a:ext cx="1866392"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52762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lumMod val="85000"/>
          </a:schemeClr>
        </a:solidFill>
        <a:effectLst/>
      </p:bgPr>
    </p:bg>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000000"/>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baseline="0">
                <a:solidFill>
                  <a:srgbClr val="000000"/>
                </a:solidFill>
                <a:latin typeface="+mn-lt"/>
                <a:cs typeface="Calibri"/>
              </a:defRPr>
            </a:lvl1pPr>
          </a:lstStyle>
          <a:p>
            <a:r>
              <a:rPr lang="en-CA" dirty="0"/>
              <a:t>Click to edit Master subtitle style</a:t>
            </a:r>
          </a:p>
        </p:txBody>
      </p:sp>
      <p:pic>
        <p:nvPicPr>
          <p:cNvPr id="8" name="Picture 7">
            <a:extLst>
              <a:ext uri="{FF2B5EF4-FFF2-40B4-BE49-F238E27FC236}">
                <a16:creationId xmlns:a16="http://schemas.microsoft.com/office/drawing/2014/main" id="{7A3AFE3C-F0FF-9E41-A26A-A7A64587A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5153843" y="228600"/>
            <a:ext cx="1866392"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51527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9F5884-7C80-4645-8713-6DD228F4B7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FFFFFF"/>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baseline="0">
                <a:solidFill>
                  <a:srgbClr val="FFFFFF"/>
                </a:solidFill>
                <a:latin typeface="+mn-lt"/>
                <a:cs typeface="Calibri"/>
              </a:defRPr>
            </a:lvl1pPr>
          </a:lstStyle>
          <a:p>
            <a:r>
              <a:rPr lang="en-CA" dirty="0"/>
              <a:t>Click to edit Master subtitle style</a:t>
            </a:r>
          </a:p>
        </p:txBody>
      </p:sp>
      <p:pic>
        <p:nvPicPr>
          <p:cNvPr id="11" name="Picture 10">
            <a:extLst>
              <a:ext uri="{FF2B5EF4-FFF2-40B4-BE49-F238E27FC236}">
                <a16:creationId xmlns:a16="http://schemas.microsoft.com/office/drawing/2014/main" id="{4D3E615D-C327-6347-901F-40C2881D82A5}"/>
              </a:ext>
            </a:extLst>
          </p:cNvPr>
          <p:cNvPicPr>
            <a:picLocks noChangeAspect="1"/>
          </p:cNvPicPr>
          <p:nvPr userDrawn="1"/>
        </p:nvPicPr>
        <p:blipFill>
          <a:blip r:embed="rId3"/>
          <a:stretch>
            <a:fillRect/>
          </a:stretch>
        </p:blipFill>
        <p:spPr bwMode="auto">
          <a:xfrm>
            <a:off x="5154594" y="228600"/>
            <a:ext cx="1866392"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55407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6D6E7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127F6-B962-694B-B14C-AF21D650BD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FFFFFF"/>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baseline="0">
                <a:solidFill>
                  <a:srgbClr val="FFFFFF"/>
                </a:solidFill>
                <a:latin typeface="+mn-lt"/>
                <a:cs typeface="Calibri"/>
              </a:defRPr>
            </a:lvl1pPr>
          </a:lstStyle>
          <a:p>
            <a:r>
              <a:rPr lang="en-CA" dirty="0"/>
              <a:t>Click to edit Master subtitle style</a:t>
            </a:r>
          </a:p>
        </p:txBody>
      </p:sp>
      <p:pic>
        <p:nvPicPr>
          <p:cNvPr id="11" name="Picture 10">
            <a:extLst>
              <a:ext uri="{FF2B5EF4-FFF2-40B4-BE49-F238E27FC236}">
                <a16:creationId xmlns:a16="http://schemas.microsoft.com/office/drawing/2014/main" id="{AA390654-6FE3-D443-8F72-5430EBFA87EA}"/>
              </a:ext>
            </a:extLst>
          </p:cNvPr>
          <p:cNvPicPr>
            <a:picLocks noChangeAspect="1"/>
          </p:cNvPicPr>
          <p:nvPr userDrawn="1"/>
        </p:nvPicPr>
        <p:blipFill>
          <a:blip r:embed="rId3"/>
          <a:stretch>
            <a:fillRect/>
          </a:stretch>
        </p:blipFill>
        <p:spPr bwMode="auto">
          <a:xfrm>
            <a:off x="5154594" y="228600"/>
            <a:ext cx="1866392"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10746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6A4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B19842-51BA-4A46-87D1-CAE0031C39C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45067" y="2362200"/>
            <a:ext cx="10703984" cy="990600"/>
          </a:xfrm>
          <a:prstGeom prst="rect">
            <a:avLst/>
          </a:prstGeom>
          <a:effectLst/>
        </p:spPr>
        <p:txBody>
          <a:bodyPr/>
          <a:lstStyle>
            <a:lvl1pPr algn="ctr">
              <a:defRPr sz="4200" b="1" i="0" baseline="0">
                <a:solidFill>
                  <a:srgbClr val="FFFFFF"/>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45067" y="3200400"/>
            <a:ext cx="10710333" cy="685800"/>
          </a:xfrm>
          <a:prstGeom prst="rect">
            <a:avLst/>
          </a:prstGeom>
          <a:effectLst/>
        </p:spPr>
        <p:txBody>
          <a:bodyPr/>
          <a:lstStyle>
            <a:lvl1pPr marL="0" indent="0" algn="ctr">
              <a:buFont typeface="Wingdings" pitchFamily="-108" charset="2"/>
              <a:buNone/>
              <a:defRPr sz="2400" baseline="0">
                <a:solidFill>
                  <a:srgbClr val="FFFFFF"/>
                </a:solidFill>
                <a:latin typeface="+mn-lt"/>
                <a:cs typeface="Calibri"/>
              </a:defRPr>
            </a:lvl1pPr>
          </a:lstStyle>
          <a:p>
            <a:r>
              <a:rPr lang="en-CA" dirty="0"/>
              <a:t>Click to edit Master subtitle style</a:t>
            </a:r>
          </a:p>
        </p:txBody>
      </p:sp>
      <p:pic>
        <p:nvPicPr>
          <p:cNvPr id="10" name="Picture 9">
            <a:extLst>
              <a:ext uri="{FF2B5EF4-FFF2-40B4-BE49-F238E27FC236}">
                <a16:creationId xmlns:a16="http://schemas.microsoft.com/office/drawing/2014/main" id="{C4C74C71-B206-8D44-BAB8-EDC1BBEE0005}"/>
              </a:ext>
            </a:extLst>
          </p:cNvPr>
          <p:cNvPicPr>
            <a:picLocks noChangeAspect="1"/>
          </p:cNvPicPr>
          <p:nvPr userDrawn="1"/>
        </p:nvPicPr>
        <p:blipFill>
          <a:blip r:embed="rId3"/>
          <a:stretch>
            <a:fillRect/>
          </a:stretch>
        </p:blipFill>
        <p:spPr bwMode="auto">
          <a:xfrm>
            <a:off x="5154594" y="228600"/>
            <a:ext cx="186639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B28EE1-6EE0-8A4A-ACA8-9143463EBB6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000000"/>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baseline="0">
                <a:solidFill>
                  <a:srgbClr val="000000"/>
                </a:solidFill>
                <a:latin typeface="+mn-lt"/>
                <a:cs typeface="Calibri"/>
              </a:defRPr>
            </a:lvl1pPr>
          </a:lstStyle>
          <a:p>
            <a:r>
              <a:rPr lang="en-CA" dirty="0"/>
              <a:t>Click to edit Master subtitle style</a:t>
            </a:r>
          </a:p>
        </p:txBody>
      </p:sp>
    </p:spTree>
    <p:extLst>
      <p:ext uri="{BB962C8B-B14F-4D97-AF65-F5344CB8AC3E}">
        <p14:creationId xmlns:p14="http://schemas.microsoft.com/office/powerpoint/2010/main" val="1463906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6CA9ED-764C-3A47-998D-A36AD6DF8A5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FFFFFF"/>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baseline="0">
                <a:solidFill>
                  <a:srgbClr val="FFFFFF"/>
                </a:solidFill>
                <a:latin typeface="+mn-lt"/>
                <a:cs typeface="Calibri"/>
              </a:defRPr>
            </a:lvl1pPr>
          </a:lstStyle>
          <a:p>
            <a:r>
              <a:rPr lang="en-CA" dirty="0"/>
              <a:t>Click to edit Master subtitle style</a:t>
            </a:r>
          </a:p>
        </p:txBody>
      </p:sp>
      <p:pic>
        <p:nvPicPr>
          <p:cNvPr id="11" name="Picture 10">
            <a:extLst>
              <a:ext uri="{FF2B5EF4-FFF2-40B4-BE49-F238E27FC236}">
                <a16:creationId xmlns:a16="http://schemas.microsoft.com/office/drawing/2014/main" id="{24A6BAAD-D3AE-4C4A-9BAD-931BF8EEF6BA}"/>
              </a:ext>
            </a:extLst>
          </p:cNvPr>
          <p:cNvPicPr>
            <a:picLocks noChangeAspect="1"/>
          </p:cNvPicPr>
          <p:nvPr userDrawn="1"/>
        </p:nvPicPr>
        <p:blipFill>
          <a:blip r:embed="rId4"/>
          <a:stretch>
            <a:fillRect/>
          </a:stretch>
        </p:blipFill>
        <p:spPr bwMode="auto">
          <a:xfrm>
            <a:off x="5154594" y="228600"/>
            <a:ext cx="1866392"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58594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838200"/>
            <a:ext cx="11400367" cy="609600"/>
          </a:xfrm>
          <a:prstGeom prst="rect">
            <a:avLst/>
          </a:prstGeom>
        </p:spPr>
        <p:txBody>
          <a:bodyPr/>
          <a:lstStyle>
            <a:lvl1pPr algn="ctr">
              <a:defRPr baseline="0">
                <a:solidFill>
                  <a:schemeClr val="tx2"/>
                </a:solidFill>
                <a:latin typeface="+mn-lt"/>
              </a:defRPr>
            </a:lvl1pPr>
          </a:lstStyle>
          <a:p>
            <a:r>
              <a:rPr lang="en-CA" dirty="0"/>
              <a:t>Click to edit Master title style</a:t>
            </a:r>
            <a:endParaRPr lang="en-US" dirty="0"/>
          </a:p>
        </p:txBody>
      </p:sp>
      <p:sp>
        <p:nvSpPr>
          <p:cNvPr id="3" name="Content Placeholder 2"/>
          <p:cNvSpPr>
            <a:spLocks noGrp="1"/>
          </p:cNvSpPr>
          <p:nvPr>
            <p:ph idx="1"/>
          </p:nvPr>
        </p:nvSpPr>
        <p:spPr>
          <a:xfrm>
            <a:off x="304801" y="1600200"/>
            <a:ext cx="11400367" cy="4495800"/>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371348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ctr">
              <a:defRPr sz="4000" b="1" cap="none" baseline="0">
                <a:solidFill>
                  <a:schemeClr val="tx2"/>
                </a:solidFill>
                <a:latin typeface="+mn-lt"/>
              </a:defRPr>
            </a:lvl1pPr>
          </a:lstStyle>
          <a:p>
            <a:r>
              <a:rPr lang="en-CA" dirty="0"/>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lgn="ctr">
              <a:buNone/>
              <a:defRPr sz="20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dirty="0"/>
              <a:t>Click to edit Master text styles</a:t>
            </a:r>
          </a:p>
        </p:txBody>
      </p:sp>
    </p:spTree>
    <p:extLst>
      <p:ext uri="{BB962C8B-B14F-4D97-AF65-F5344CB8AC3E}">
        <p14:creationId xmlns:p14="http://schemas.microsoft.com/office/powerpoint/2010/main" val="2936356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02216" y="1524000"/>
            <a:ext cx="5090584" cy="4495800"/>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Content Placeholder 3"/>
          <p:cNvSpPr>
            <a:spLocks noGrp="1"/>
          </p:cNvSpPr>
          <p:nvPr>
            <p:ph sz="half" idx="2"/>
          </p:nvPr>
        </p:nvSpPr>
        <p:spPr>
          <a:xfrm>
            <a:off x="5994400" y="1524000"/>
            <a:ext cx="5080000" cy="4495800"/>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Title 1"/>
          <p:cNvSpPr>
            <a:spLocks noGrp="1"/>
          </p:cNvSpPr>
          <p:nvPr>
            <p:ph type="title"/>
          </p:nvPr>
        </p:nvSpPr>
        <p:spPr>
          <a:xfrm>
            <a:off x="609600" y="609600"/>
            <a:ext cx="10972800" cy="685800"/>
          </a:xfrm>
          <a:prstGeom prst="rect">
            <a:avLst/>
          </a:prstGeom>
        </p:spPr>
        <p:txBody>
          <a:bodyPr/>
          <a:lstStyle>
            <a:lvl1pPr>
              <a:defRPr>
                <a:solidFill>
                  <a:schemeClr val="tx2"/>
                </a:solidFill>
                <a:latin typeface="+mn-lt"/>
              </a:defRPr>
            </a:lvl1pPr>
          </a:lstStyle>
          <a:p>
            <a:r>
              <a:rPr lang="en-CA" dirty="0"/>
              <a:t>Click to edit Master title style</a:t>
            </a:r>
            <a:endParaRPr lang="en-US" dirty="0"/>
          </a:p>
        </p:txBody>
      </p:sp>
    </p:spTree>
    <p:extLst>
      <p:ext uri="{BB962C8B-B14F-4D97-AF65-F5344CB8AC3E}">
        <p14:creationId xmlns:p14="http://schemas.microsoft.com/office/powerpoint/2010/main" val="73901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685800"/>
          </a:xfrm>
          <a:prstGeom prst="rect">
            <a:avLst/>
          </a:prstGeom>
        </p:spPr>
        <p:txBody>
          <a:bodyPr/>
          <a:lstStyle>
            <a:lvl1pPr>
              <a:defRPr>
                <a:solidFill>
                  <a:schemeClr val="tx2"/>
                </a:solidFill>
                <a:latin typeface="+mn-lt"/>
              </a:defRPr>
            </a:lvl1pPr>
          </a:lstStyle>
          <a:p>
            <a:r>
              <a:rPr lang="en-CA" dirty="0"/>
              <a:t>Click to edit Master title style</a:t>
            </a:r>
            <a:endParaRPr lang="en-US" dirty="0"/>
          </a:p>
        </p:txBody>
      </p:sp>
      <p:sp>
        <p:nvSpPr>
          <p:cNvPr id="3" name="Text Placeholder 2"/>
          <p:cNvSpPr>
            <a:spLocks noGrp="1"/>
          </p:cNvSpPr>
          <p:nvPr>
            <p:ph type="body" idx="1"/>
          </p:nvPr>
        </p:nvSpPr>
        <p:spPr>
          <a:xfrm>
            <a:off x="609600" y="1428750"/>
            <a:ext cx="5386917" cy="639762"/>
          </a:xfrm>
          <a:prstGeom prst="rect">
            <a:avLst/>
          </a:prstGeom>
        </p:spPr>
        <p:txBody>
          <a:bodyPr anchor="b"/>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a:t>Click to edit Master text styles</a:t>
            </a:r>
          </a:p>
        </p:txBody>
      </p:sp>
      <p:sp>
        <p:nvSpPr>
          <p:cNvPr id="4" name="Content Placeholder 3"/>
          <p:cNvSpPr>
            <a:spLocks noGrp="1"/>
          </p:cNvSpPr>
          <p:nvPr>
            <p:ph sz="half" idx="2"/>
          </p:nvPr>
        </p:nvSpPr>
        <p:spPr>
          <a:xfrm>
            <a:off x="609600" y="2068512"/>
            <a:ext cx="5386917"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Text Placeholder 4"/>
          <p:cNvSpPr>
            <a:spLocks noGrp="1"/>
          </p:cNvSpPr>
          <p:nvPr>
            <p:ph type="body" sz="quarter" idx="3"/>
          </p:nvPr>
        </p:nvSpPr>
        <p:spPr>
          <a:xfrm>
            <a:off x="6193368" y="1428750"/>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6193368" y="2068512"/>
            <a:ext cx="5389033"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4009640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762000"/>
            <a:ext cx="4011084" cy="914400"/>
          </a:xfrm>
          <a:prstGeom prst="rect">
            <a:avLst/>
          </a:prstGeom>
        </p:spPr>
        <p:txBody>
          <a:bodyPr anchor="b"/>
          <a:lstStyle>
            <a:lvl1pPr algn="l">
              <a:defRPr sz="2000" b="1">
                <a:solidFill>
                  <a:schemeClr val="tx2"/>
                </a:solidFill>
                <a:latin typeface="+mn-lt"/>
              </a:defRPr>
            </a:lvl1pPr>
          </a:lstStyle>
          <a:p>
            <a:r>
              <a:rPr lang="en-CA" dirty="0"/>
              <a:t>Click to edit Master title style</a:t>
            </a:r>
            <a:endParaRPr lang="en-US" dirty="0"/>
          </a:p>
        </p:txBody>
      </p:sp>
      <p:sp>
        <p:nvSpPr>
          <p:cNvPr id="3" name="Content Placeholder 2"/>
          <p:cNvSpPr>
            <a:spLocks noGrp="1"/>
          </p:cNvSpPr>
          <p:nvPr>
            <p:ph idx="1"/>
          </p:nvPr>
        </p:nvSpPr>
        <p:spPr>
          <a:xfrm>
            <a:off x="4766733" y="762001"/>
            <a:ext cx="6815667" cy="5364163"/>
          </a:xfrm>
          <a:prstGeom prst="rect">
            <a:avLst/>
          </a:prstGeo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Text Placeholder 3"/>
          <p:cNvSpPr>
            <a:spLocks noGrp="1"/>
          </p:cNvSpPr>
          <p:nvPr>
            <p:ph type="body" sz="half" idx="2"/>
          </p:nvPr>
        </p:nvSpPr>
        <p:spPr>
          <a:xfrm>
            <a:off x="609601" y="1676401"/>
            <a:ext cx="4011084" cy="4449763"/>
          </a:xfrm>
          <a:prstGeom prst="rect">
            <a:avLst/>
          </a:prstGeom>
        </p:spPr>
        <p:txBody>
          <a:bodyPr/>
          <a:lstStyle>
            <a:lvl1pPr marL="0" indent="0">
              <a:buNone/>
              <a:defRPr sz="14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a:t>Click to edit Master text styles</a:t>
            </a:r>
          </a:p>
        </p:txBody>
      </p:sp>
    </p:spTree>
    <p:extLst>
      <p:ext uri="{BB962C8B-B14F-4D97-AF65-F5344CB8AC3E}">
        <p14:creationId xmlns:p14="http://schemas.microsoft.com/office/powerpoint/2010/main" val="29898409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solidFill>
                  <a:schemeClr val="tx2"/>
                </a:solidFill>
                <a:latin typeface="+mn-lt"/>
              </a:defRPr>
            </a:lvl1pPr>
          </a:lstStyle>
          <a:p>
            <a:r>
              <a:rPr lang="en-CA" dirty="0"/>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a:t>Click to edit Master text styles</a:t>
            </a:r>
          </a:p>
        </p:txBody>
      </p:sp>
    </p:spTree>
    <p:extLst>
      <p:ext uri="{BB962C8B-B14F-4D97-AF65-F5344CB8AC3E}">
        <p14:creationId xmlns:p14="http://schemas.microsoft.com/office/powerpoint/2010/main" val="33434534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348185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FFD20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22B7BF-6A17-1C48-8842-B2E5FE0A5E7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000000"/>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baseline="0">
                <a:solidFill>
                  <a:srgbClr val="000000"/>
                </a:solidFill>
                <a:latin typeface="+mn-lt"/>
                <a:cs typeface="Calibri"/>
              </a:defRPr>
            </a:lvl1pPr>
          </a:lstStyle>
          <a:p>
            <a:r>
              <a:rPr lang="en-CA" dirty="0"/>
              <a:t>Click to edit Master subtitle style</a:t>
            </a:r>
          </a:p>
        </p:txBody>
      </p:sp>
      <p:pic>
        <p:nvPicPr>
          <p:cNvPr id="8" name="Picture 7">
            <a:extLst>
              <a:ext uri="{FF2B5EF4-FFF2-40B4-BE49-F238E27FC236}">
                <a16:creationId xmlns:a16="http://schemas.microsoft.com/office/drawing/2014/main" id="{7A3AFE3C-F0FF-9E41-A26A-A7A64587AB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5153843" y="228600"/>
            <a:ext cx="186639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9F5884-7C80-4645-8713-6DD228F4B7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FFFFFF"/>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baseline="0">
                <a:solidFill>
                  <a:srgbClr val="FFFFFF"/>
                </a:solidFill>
                <a:latin typeface="+mn-lt"/>
                <a:cs typeface="Calibri"/>
              </a:defRPr>
            </a:lvl1pPr>
          </a:lstStyle>
          <a:p>
            <a:r>
              <a:rPr lang="en-CA" dirty="0"/>
              <a:t>Click to edit Master subtitle style</a:t>
            </a:r>
          </a:p>
        </p:txBody>
      </p:sp>
      <p:pic>
        <p:nvPicPr>
          <p:cNvPr id="11" name="Picture 10">
            <a:extLst>
              <a:ext uri="{FF2B5EF4-FFF2-40B4-BE49-F238E27FC236}">
                <a16:creationId xmlns:a16="http://schemas.microsoft.com/office/drawing/2014/main" id="{4D3E615D-C327-6347-901F-40C2881D82A5}"/>
              </a:ext>
            </a:extLst>
          </p:cNvPr>
          <p:cNvPicPr>
            <a:picLocks noChangeAspect="1"/>
          </p:cNvPicPr>
          <p:nvPr userDrawn="1"/>
        </p:nvPicPr>
        <p:blipFill>
          <a:blip r:embed="rId3"/>
          <a:stretch>
            <a:fillRect/>
          </a:stretch>
        </p:blipFill>
        <p:spPr bwMode="auto">
          <a:xfrm>
            <a:off x="5154594" y="228600"/>
            <a:ext cx="186639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256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6D6E7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127F6-B962-694B-B14C-AF21D650BD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FFFFFF"/>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baseline="0">
                <a:solidFill>
                  <a:srgbClr val="FFFFFF"/>
                </a:solidFill>
                <a:latin typeface="+mn-lt"/>
                <a:cs typeface="Calibri"/>
              </a:defRPr>
            </a:lvl1pPr>
          </a:lstStyle>
          <a:p>
            <a:r>
              <a:rPr lang="en-CA" dirty="0"/>
              <a:t>Click to edit Master subtitle style</a:t>
            </a:r>
          </a:p>
        </p:txBody>
      </p:sp>
      <p:pic>
        <p:nvPicPr>
          <p:cNvPr id="11" name="Picture 10">
            <a:extLst>
              <a:ext uri="{FF2B5EF4-FFF2-40B4-BE49-F238E27FC236}">
                <a16:creationId xmlns:a16="http://schemas.microsoft.com/office/drawing/2014/main" id="{AA390654-6FE3-D443-8F72-5430EBFA87EA}"/>
              </a:ext>
            </a:extLst>
          </p:cNvPr>
          <p:cNvPicPr>
            <a:picLocks noChangeAspect="1"/>
          </p:cNvPicPr>
          <p:nvPr userDrawn="1"/>
        </p:nvPicPr>
        <p:blipFill>
          <a:blip r:embed="rId3"/>
          <a:stretch>
            <a:fillRect/>
          </a:stretch>
        </p:blipFill>
        <p:spPr bwMode="auto">
          <a:xfrm>
            <a:off x="5154594" y="228600"/>
            <a:ext cx="186639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9163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B28EE1-6EE0-8A4A-ACA8-9143463EBB6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000000"/>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baseline="0">
                <a:solidFill>
                  <a:srgbClr val="000000"/>
                </a:solidFill>
                <a:latin typeface="+mn-lt"/>
                <a:cs typeface="Calibri"/>
              </a:defRPr>
            </a:lvl1pPr>
          </a:lstStyle>
          <a:p>
            <a:r>
              <a:rPr lang="en-CA" dirty="0"/>
              <a:t>Click to edit Master subtitle style</a:t>
            </a:r>
          </a:p>
        </p:txBody>
      </p:sp>
    </p:spTree>
    <p:extLst>
      <p:ext uri="{BB962C8B-B14F-4D97-AF65-F5344CB8AC3E}">
        <p14:creationId xmlns:p14="http://schemas.microsoft.com/office/powerpoint/2010/main" val="2373221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6CA9ED-764C-3A47-998D-A36AD6DF8A5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200" b="1" i="0" baseline="0">
                <a:solidFill>
                  <a:srgbClr val="FFFFFF"/>
                </a:solidFill>
                <a:latin typeface="+mn-lt"/>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baseline="0">
                <a:solidFill>
                  <a:srgbClr val="FFFFFF"/>
                </a:solidFill>
                <a:latin typeface="+mn-lt"/>
                <a:cs typeface="Calibri"/>
              </a:defRPr>
            </a:lvl1pPr>
          </a:lstStyle>
          <a:p>
            <a:r>
              <a:rPr lang="en-CA" dirty="0"/>
              <a:t>Click to edit Master subtitle style</a:t>
            </a:r>
          </a:p>
        </p:txBody>
      </p:sp>
      <p:pic>
        <p:nvPicPr>
          <p:cNvPr id="11" name="Picture 10">
            <a:extLst>
              <a:ext uri="{FF2B5EF4-FFF2-40B4-BE49-F238E27FC236}">
                <a16:creationId xmlns:a16="http://schemas.microsoft.com/office/drawing/2014/main" id="{24A6BAAD-D3AE-4C4A-9BAD-931BF8EEF6BA}"/>
              </a:ext>
            </a:extLst>
          </p:cNvPr>
          <p:cNvPicPr>
            <a:picLocks noChangeAspect="1"/>
          </p:cNvPicPr>
          <p:nvPr userDrawn="1"/>
        </p:nvPicPr>
        <p:blipFill>
          <a:blip r:embed="rId4"/>
          <a:stretch>
            <a:fillRect/>
          </a:stretch>
        </p:blipFill>
        <p:spPr bwMode="auto">
          <a:xfrm>
            <a:off x="5154594" y="228600"/>
            <a:ext cx="186639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8154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838200"/>
            <a:ext cx="11400367" cy="609600"/>
          </a:xfrm>
          <a:prstGeom prst="rect">
            <a:avLst/>
          </a:prstGeom>
        </p:spPr>
        <p:txBody>
          <a:bodyPr/>
          <a:lstStyle>
            <a:lvl1pPr algn="ctr">
              <a:defRPr baseline="0">
                <a:solidFill>
                  <a:schemeClr val="tx2"/>
                </a:solidFill>
                <a:latin typeface="+mn-lt"/>
              </a:defRPr>
            </a:lvl1pPr>
          </a:lstStyle>
          <a:p>
            <a:r>
              <a:rPr lang="en-CA" dirty="0"/>
              <a:t>Click to edit Master title style</a:t>
            </a:r>
            <a:endParaRPr lang="en-US" dirty="0"/>
          </a:p>
        </p:txBody>
      </p:sp>
      <p:sp>
        <p:nvSpPr>
          <p:cNvPr id="3" name="Content Placeholder 2"/>
          <p:cNvSpPr>
            <a:spLocks noGrp="1"/>
          </p:cNvSpPr>
          <p:nvPr>
            <p:ph idx="1"/>
          </p:nvPr>
        </p:nvSpPr>
        <p:spPr>
          <a:xfrm>
            <a:off x="304801" y="1600200"/>
            <a:ext cx="11400367" cy="4495800"/>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338555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ctr">
              <a:defRPr sz="4000" b="1" cap="none" baseline="0">
                <a:solidFill>
                  <a:schemeClr val="tx2"/>
                </a:solidFill>
                <a:latin typeface="+mn-lt"/>
              </a:defRPr>
            </a:lvl1pPr>
          </a:lstStyle>
          <a:p>
            <a:r>
              <a:rPr lang="en-CA" dirty="0"/>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lgn="ctr">
              <a:buNone/>
              <a:defRPr sz="20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dirty="0"/>
              <a:t>Click to edit Master text styles</a:t>
            </a:r>
          </a:p>
        </p:txBody>
      </p:sp>
    </p:spTree>
    <p:extLst>
      <p:ext uri="{BB962C8B-B14F-4D97-AF65-F5344CB8AC3E}">
        <p14:creationId xmlns:p14="http://schemas.microsoft.com/office/powerpoint/2010/main" val="66779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2.png"/><Relationship Id="rId2" Type="http://schemas.openxmlformats.org/officeDocument/2006/relationships/slideLayout" Target="../slideLayouts/slideLayout16.xml"/><Relationship Id="rId16"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6B9153-8C6A-AB4D-9120-41D35160BEAE}"/>
              </a:ext>
            </a:extLst>
          </p:cNvPr>
          <p:cNvPicPr>
            <a:picLocks noChangeAspect="1"/>
          </p:cNvPicPr>
          <p:nvPr userDrawn="1"/>
        </p:nvPicPr>
        <p:blipFill>
          <a:blip r:embed="rId16"/>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E94DCB66-9CC0-AB49-8C68-9E86F298E358}"/>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bwMode="auto">
          <a:xfrm>
            <a:off x="5153843" y="228600"/>
            <a:ext cx="186639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3" r:id="rId4"/>
    <p:sldLayoutId id="2147483962" r:id="rId5"/>
    <p:sldLayoutId id="2147483964" r:id="rId6"/>
    <p:sldLayoutId id="2147483965" r:id="rId7"/>
    <p:sldLayoutId id="2147483949" r:id="rId8"/>
    <p:sldLayoutId id="2147483950" r:id="rId9"/>
    <p:sldLayoutId id="2147483951" r:id="rId10"/>
    <p:sldLayoutId id="2147483952" r:id="rId11"/>
    <p:sldLayoutId id="2147483955" r:id="rId12"/>
    <p:sldLayoutId id="2147483956" r:id="rId13"/>
    <p:sldLayoutId id="2147483980" r:id="rId14"/>
  </p:sldLayoutIdLst>
  <p:hf sldNum="0" hdr="0" dt="0"/>
  <p:txStyles>
    <p:titleStyle>
      <a:lvl1pPr algn="ctr" rtl="0" eaLnBrk="0" fontAlgn="base" hangingPunct="0">
        <a:spcBef>
          <a:spcPct val="0"/>
        </a:spcBef>
        <a:spcAft>
          <a:spcPct val="0"/>
        </a:spcAft>
        <a:defRPr sz="4400" b="1">
          <a:solidFill>
            <a:schemeClr val="tx2"/>
          </a:solidFill>
          <a:latin typeface="Calibri"/>
          <a:ea typeface="ＭＳ Ｐゴシック" pitchFamily="-108" charset="-128"/>
          <a:cs typeface="Calibri"/>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p:titleStyle>
    <p:bodyStyle>
      <a:lvl1pPr marL="269875" indent="-269875" algn="l" rtl="0" eaLnBrk="0" fontAlgn="base" hangingPunct="0">
        <a:spcBef>
          <a:spcPct val="20000"/>
        </a:spcBef>
        <a:spcAft>
          <a:spcPct val="0"/>
        </a:spcAft>
        <a:buSzPct val="75000"/>
        <a:buFont typeface="Wingdings" charset="2"/>
        <a:buChar char="§"/>
        <a:defRPr sz="28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SzPct val="75000"/>
        <a:buFont typeface="Arial" charset="0"/>
        <a:buAutoNum type="alphaLcParenR"/>
        <a:defRPr sz="24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Font typeface="Times" charset="0"/>
        <a:buChar char="•"/>
        <a:defRPr sz="20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6B9153-8C6A-AB4D-9120-41D35160BEAE}"/>
              </a:ext>
            </a:extLst>
          </p:cNvPr>
          <p:cNvPicPr>
            <a:picLocks noChangeAspect="1"/>
          </p:cNvPicPr>
          <p:nvPr userDrawn="1"/>
        </p:nvPicPr>
        <p:blipFill>
          <a:blip r:embed="rId16"/>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E94DCB66-9CC0-AB49-8C68-9E86F298E358}"/>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bwMode="auto">
          <a:xfrm>
            <a:off x="5153843" y="228600"/>
            <a:ext cx="1866392"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56112032"/>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1" r:id="rId14"/>
  </p:sldLayoutIdLst>
  <p:hf sldNum="0" hdr="0" dt="0"/>
  <p:txStyles>
    <p:titleStyle>
      <a:lvl1pPr algn="ctr" rtl="0" eaLnBrk="0" fontAlgn="base" hangingPunct="0">
        <a:spcBef>
          <a:spcPct val="0"/>
        </a:spcBef>
        <a:spcAft>
          <a:spcPct val="0"/>
        </a:spcAft>
        <a:defRPr sz="4400" b="1">
          <a:solidFill>
            <a:schemeClr val="tx2"/>
          </a:solidFill>
          <a:latin typeface="Calibri"/>
          <a:ea typeface="ＭＳ Ｐゴシック" pitchFamily="-108" charset="-128"/>
          <a:cs typeface="Calibri"/>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p:titleStyle>
    <p:bodyStyle>
      <a:lvl1pPr marL="269875" indent="-269875" algn="l" rtl="0" eaLnBrk="0" fontAlgn="base" hangingPunct="0">
        <a:spcBef>
          <a:spcPct val="20000"/>
        </a:spcBef>
        <a:spcAft>
          <a:spcPct val="0"/>
        </a:spcAft>
        <a:buSzPct val="75000"/>
        <a:buFont typeface="Wingdings" charset="2"/>
        <a:buChar char="§"/>
        <a:defRPr sz="28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SzPct val="75000"/>
        <a:buFont typeface="Arial" charset="0"/>
        <a:buAutoNum type="alphaLcParenR"/>
        <a:defRPr sz="24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Font typeface="Times" charset="0"/>
        <a:buChar char="•"/>
        <a:defRPr sz="20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customXml" Target="../ink/ink73.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86.xml"/><Relationship Id="rId21" Type="http://schemas.openxmlformats.org/officeDocument/2006/relationships/customXml" Target="../ink/ink77.xml"/><Relationship Id="rId34" Type="http://schemas.openxmlformats.org/officeDocument/2006/relationships/image" Target="../media/image29.png"/><Relationship Id="rId42" Type="http://schemas.openxmlformats.org/officeDocument/2006/relationships/customXml" Target="../ink/ink88.xml"/><Relationship Id="rId47" Type="http://schemas.openxmlformats.org/officeDocument/2006/relationships/image" Target="../media/image15.jpg"/><Relationship Id="rId7" Type="http://schemas.openxmlformats.org/officeDocument/2006/relationships/customXml" Target="../ink/ink70.xml"/><Relationship Id="rId2" Type="http://schemas.openxmlformats.org/officeDocument/2006/relationships/image" Target="../media/image13.png"/><Relationship Id="rId16" Type="http://schemas.openxmlformats.org/officeDocument/2006/relationships/image" Target="../media/image20.png"/><Relationship Id="rId29" Type="http://schemas.openxmlformats.org/officeDocument/2006/relationships/customXml" Target="../ink/ink81.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customXml" Target="../ink/ink72.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85.xml"/><Relationship Id="rId40" Type="http://schemas.openxmlformats.org/officeDocument/2006/relationships/image" Target="../media/image32.png"/><Relationship Id="rId45" Type="http://schemas.openxmlformats.org/officeDocument/2006/relationships/image" Target="../media/image34.png"/><Relationship Id="rId5" Type="http://schemas.openxmlformats.org/officeDocument/2006/relationships/customXml" Target="../ink/ink69.xml"/><Relationship Id="rId15" Type="http://schemas.openxmlformats.org/officeDocument/2006/relationships/customXml" Target="../ink/ink74.xml"/><Relationship Id="rId23" Type="http://schemas.openxmlformats.org/officeDocument/2006/relationships/customXml" Target="../ink/ink78.xml"/><Relationship Id="rId28" Type="http://schemas.openxmlformats.org/officeDocument/2006/relationships/image" Target="../media/image26.png"/><Relationship Id="rId36"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customXml" Target="../ink/ink76.xml"/><Relationship Id="rId31" Type="http://schemas.openxmlformats.org/officeDocument/2006/relationships/customXml" Target="../ink/ink82.xml"/><Relationship Id="rId44" Type="http://schemas.openxmlformats.org/officeDocument/2006/relationships/customXml" Target="../ink/ink89.xml"/><Relationship Id="rId4" Type="http://schemas.openxmlformats.org/officeDocument/2006/relationships/image" Target="../media/image14.png"/><Relationship Id="rId9" Type="http://schemas.openxmlformats.org/officeDocument/2006/relationships/customXml" Target="../ink/ink71.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80.xml"/><Relationship Id="rId30" Type="http://schemas.openxmlformats.org/officeDocument/2006/relationships/image" Target="../media/image27.png"/><Relationship Id="rId35" Type="http://schemas.openxmlformats.org/officeDocument/2006/relationships/customXml" Target="../ink/ink84.xml"/><Relationship Id="rId43" Type="http://schemas.openxmlformats.org/officeDocument/2006/relationships/image" Target="../media/image33.png"/><Relationship Id="rId48" Type="http://schemas.openxmlformats.org/officeDocument/2006/relationships/image" Target="../media/image16.jpg"/><Relationship Id="rId8" Type="http://schemas.openxmlformats.org/officeDocument/2006/relationships/image" Target="../media/image16.png"/><Relationship Id="rId3" Type="http://schemas.openxmlformats.org/officeDocument/2006/relationships/customXml" Target="../ink/ink68.xml"/><Relationship Id="rId12" Type="http://schemas.openxmlformats.org/officeDocument/2006/relationships/image" Target="../media/image18.png"/><Relationship Id="rId17" Type="http://schemas.openxmlformats.org/officeDocument/2006/relationships/customXml" Target="../ink/ink75.xml"/><Relationship Id="rId25" Type="http://schemas.openxmlformats.org/officeDocument/2006/relationships/customXml" Target="../ink/ink79.xml"/><Relationship Id="rId33" Type="http://schemas.openxmlformats.org/officeDocument/2006/relationships/customXml" Target="../ink/ink83.xml"/><Relationship Id="rId38" Type="http://schemas.openxmlformats.org/officeDocument/2006/relationships/image" Target="../media/image31.png"/><Relationship Id="rId46" Type="http://schemas.openxmlformats.org/officeDocument/2006/relationships/image" Target="../media/image14.jpg"/><Relationship Id="rId20" Type="http://schemas.openxmlformats.org/officeDocument/2006/relationships/image" Target="../media/image22.png"/><Relationship Id="rId41" Type="http://schemas.openxmlformats.org/officeDocument/2006/relationships/customXml" Target="../ink/ink87.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ustomXml" Target="../ink/ink90.xml"/><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nature.com/articles/s41598-022-18982-3"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doi.org/10.1123/jpah.2022-016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91.xml"/><Relationship Id="rId1" Type="http://schemas.openxmlformats.org/officeDocument/2006/relationships/slideLayout" Target="../slideLayouts/slideLayout8.xml"/><Relationship Id="rId5" Type="http://schemas.openxmlformats.org/officeDocument/2006/relationships/image" Target="../media/image400.png"/><Relationship Id="rId4" Type="http://schemas.openxmlformats.org/officeDocument/2006/relationships/customXml" Target="../ink/ink9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8" Type="http://schemas.openxmlformats.org/officeDocument/2006/relationships/customXml" Target="../ink/ink95.xml"/><Relationship Id="rId13" Type="http://schemas.openxmlformats.org/officeDocument/2006/relationships/image" Target="../media/image61.png"/><Relationship Id="rId18" Type="http://schemas.openxmlformats.org/officeDocument/2006/relationships/customXml" Target="../ink/ink100.xml"/><Relationship Id="rId3" Type="http://schemas.openxmlformats.org/officeDocument/2006/relationships/image" Target="../media/image55.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customXml" Target="../ink/ink97.xml"/><Relationship Id="rId17" Type="http://schemas.openxmlformats.org/officeDocument/2006/relationships/image" Target="../media/image63.png"/><Relationship Id="rId2" Type="http://schemas.openxmlformats.org/officeDocument/2006/relationships/notesSlide" Target="../notesSlides/notesSlide12.xml"/><Relationship Id="rId16" Type="http://schemas.openxmlformats.org/officeDocument/2006/relationships/customXml" Target="../ink/ink99.xml"/><Relationship Id="rId20" Type="http://schemas.openxmlformats.org/officeDocument/2006/relationships/customXml" Target="../ink/ink101.xml"/><Relationship Id="rId1" Type="http://schemas.openxmlformats.org/officeDocument/2006/relationships/slideLayout" Target="../slideLayouts/slideLayout22.xml"/><Relationship Id="rId6" Type="http://schemas.openxmlformats.org/officeDocument/2006/relationships/customXml" Target="../ink/ink94.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10" Type="http://schemas.openxmlformats.org/officeDocument/2006/relationships/customXml" Target="../ink/ink96.xml"/><Relationship Id="rId19" Type="http://schemas.openxmlformats.org/officeDocument/2006/relationships/image" Target="../media/image64.png"/><Relationship Id="rId4" Type="http://schemas.openxmlformats.org/officeDocument/2006/relationships/customXml" Target="../ink/ink93.xml"/><Relationship Id="rId9" Type="http://schemas.openxmlformats.org/officeDocument/2006/relationships/image" Target="../media/image59.png"/><Relationship Id="rId14" Type="http://schemas.openxmlformats.org/officeDocument/2006/relationships/customXml" Target="../ink/ink98.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67.png"/><Relationship Id="rId4" Type="http://schemas.openxmlformats.org/officeDocument/2006/relationships/customXml" Target="../ink/ink102.xml"/></Relationships>
</file>

<file path=ppt/slides/_rels/slide37.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www.apple.com/healthcare/docs/site/Apple_Watch_Arrhythmia_Detection.pdf"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customXml" Target="../ink/ink104.xml"/><Relationship Id="rId3" Type="http://schemas.openxmlformats.org/officeDocument/2006/relationships/hyperlink" Target="https://www.apple.com/healthcare/docs/site/Apple_Watch_Arrhythmia_Detection.pdf" TargetMode="External"/><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customXml" Target="../ink/ink103.xml"/><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mailto:daniel.fuller@usask.ca"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customXml" Target="../ink/ink21.xml"/><Relationship Id="rId47" Type="http://schemas.openxmlformats.org/officeDocument/2006/relationships/image" Target="../media/image35.png"/><Relationship Id="rId7" Type="http://schemas.openxmlformats.org/officeDocument/2006/relationships/customXml" Target="../ink/ink3.xml"/><Relationship Id="rId2" Type="http://schemas.openxmlformats.org/officeDocument/2006/relationships/image" Target="../media/image13.png"/><Relationship Id="rId16" Type="http://schemas.openxmlformats.org/officeDocument/2006/relationships/image" Target="../media/image20.png"/><Relationship Id="rId29" Type="http://schemas.openxmlformats.org/officeDocument/2006/relationships/customXml" Target="../ink/ink14.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image" Target="../media/image34.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customXml" Target="../ink/ink22.xml"/><Relationship Id="rId4" Type="http://schemas.openxmlformats.org/officeDocument/2006/relationships/image" Target="../media/image14.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image" Target="../media/image33.png"/><Relationship Id="rId8" Type="http://schemas.openxmlformats.org/officeDocument/2006/relationships/image" Target="../media/image16.png"/><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customXml" Target="../ink/ink23.xml"/><Relationship Id="rId20" Type="http://schemas.openxmlformats.org/officeDocument/2006/relationships/image" Target="../media/image22.png"/><Relationship Id="rId41" Type="http://schemas.openxmlformats.org/officeDocument/2006/relationships/customXml" Target="../ink/ink20.xml"/></Relationships>
</file>

<file path=ppt/slides/_rels/slide8.xml.rels><?xml version="1.0" encoding="UTF-8" standalone="yes"?>
<Relationships xmlns="http://schemas.openxmlformats.org/package/2006/relationships"><Relationship Id="rId13" Type="http://schemas.openxmlformats.org/officeDocument/2006/relationships/customXml" Target="../ink/ink29.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42.xml"/><Relationship Id="rId21" Type="http://schemas.openxmlformats.org/officeDocument/2006/relationships/customXml" Target="../ink/ink33.xml"/><Relationship Id="rId34" Type="http://schemas.openxmlformats.org/officeDocument/2006/relationships/image" Target="../media/image29.png"/><Relationship Id="rId42" Type="http://schemas.openxmlformats.org/officeDocument/2006/relationships/customXml" Target="../ink/ink44.xml"/><Relationship Id="rId7" Type="http://schemas.openxmlformats.org/officeDocument/2006/relationships/customXml" Target="../ink/ink26.xml"/><Relationship Id="rId2" Type="http://schemas.openxmlformats.org/officeDocument/2006/relationships/image" Target="../media/image13.png"/><Relationship Id="rId16" Type="http://schemas.openxmlformats.org/officeDocument/2006/relationships/image" Target="../media/image20.png"/><Relationship Id="rId29" Type="http://schemas.openxmlformats.org/officeDocument/2006/relationships/customXml" Target="../ink/ink37.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customXml" Target="../ink/ink28.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41.xml"/><Relationship Id="rId40" Type="http://schemas.openxmlformats.org/officeDocument/2006/relationships/image" Target="../media/image32.png"/><Relationship Id="rId45" Type="http://schemas.openxmlformats.org/officeDocument/2006/relationships/image" Target="../media/image34.png"/><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26.png"/><Relationship Id="rId36"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customXml" Target="../ink/ink32.xml"/><Relationship Id="rId31" Type="http://schemas.openxmlformats.org/officeDocument/2006/relationships/customXml" Target="../ink/ink38.xml"/><Relationship Id="rId44" Type="http://schemas.openxmlformats.org/officeDocument/2006/relationships/customXml" Target="../ink/ink45.xml"/><Relationship Id="rId4" Type="http://schemas.openxmlformats.org/officeDocument/2006/relationships/image" Target="../media/image14.png"/><Relationship Id="rId9" Type="http://schemas.openxmlformats.org/officeDocument/2006/relationships/customXml" Target="../ink/ink27.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36.xml"/><Relationship Id="rId30" Type="http://schemas.openxmlformats.org/officeDocument/2006/relationships/image" Target="../media/image27.png"/><Relationship Id="rId35" Type="http://schemas.openxmlformats.org/officeDocument/2006/relationships/customXml" Target="../ink/ink40.xml"/><Relationship Id="rId43" Type="http://schemas.openxmlformats.org/officeDocument/2006/relationships/image" Target="../media/image33.png"/><Relationship Id="rId8" Type="http://schemas.openxmlformats.org/officeDocument/2006/relationships/image" Target="../media/image16.png"/><Relationship Id="rId3" Type="http://schemas.openxmlformats.org/officeDocument/2006/relationships/customXml" Target="../ink/ink24.xml"/><Relationship Id="rId12" Type="http://schemas.openxmlformats.org/officeDocument/2006/relationships/image" Target="../media/image18.png"/><Relationship Id="rId17" Type="http://schemas.openxmlformats.org/officeDocument/2006/relationships/customXml" Target="../ink/ink31.xml"/><Relationship Id="rId25" Type="http://schemas.openxmlformats.org/officeDocument/2006/relationships/customXml" Target="../ink/ink35.xml"/><Relationship Id="rId33" Type="http://schemas.openxmlformats.org/officeDocument/2006/relationships/customXml" Target="../ink/ink39.xml"/><Relationship Id="rId38" Type="http://schemas.openxmlformats.org/officeDocument/2006/relationships/image" Target="../media/image31.png"/><Relationship Id="rId46" Type="http://schemas.openxmlformats.org/officeDocument/2006/relationships/image" Target="../media/image14.jpg"/><Relationship Id="rId20" Type="http://schemas.openxmlformats.org/officeDocument/2006/relationships/image" Target="../media/image22.png"/><Relationship Id="rId41" Type="http://schemas.openxmlformats.org/officeDocument/2006/relationships/customXml" Target="../ink/ink43.xml"/></Relationships>
</file>

<file path=ppt/slides/_rels/slide9.xml.rels><?xml version="1.0" encoding="UTF-8" standalone="yes"?>
<Relationships xmlns="http://schemas.openxmlformats.org/package/2006/relationships"><Relationship Id="rId13" Type="http://schemas.openxmlformats.org/officeDocument/2006/relationships/customXml" Target="../ink/ink51.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64.xml"/><Relationship Id="rId21" Type="http://schemas.openxmlformats.org/officeDocument/2006/relationships/customXml" Target="../ink/ink55.xml"/><Relationship Id="rId34" Type="http://schemas.openxmlformats.org/officeDocument/2006/relationships/image" Target="../media/image29.png"/><Relationship Id="rId42" Type="http://schemas.openxmlformats.org/officeDocument/2006/relationships/customXml" Target="../ink/ink66.xml"/><Relationship Id="rId47" Type="http://schemas.openxmlformats.org/officeDocument/2006/relationships/image" Target="../media/image15.jpg"/><Relationship Id="rId7" Type="http://schemas.openxmlformats.org/officeDocument/2006/relationships/customXml" Target="../ink/ink48.xml"/><Relationship Id="rId2" Type="http://schemas.openxmlformats.org/officeDocument/2006/relationships/image" Target="../media/image13.png"/><Relationship Id="rId16" Type="http://schemas.openxmlformats.org/officeDocument/2006/relationships/image" Target="../media/image20.png"/><Relationship Id="rId29" Type="http://schemas.openxmlformats.org/officeDocument/2006/relationships/customXml" Target="../ink/ink59.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customXml" Target="../ink/ink50.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63.xml"/><Relationship Id="rId40" Type="http://schemas.openxmlformats.org/officeDocument/2006/relationships/image" Target="../media/image32.png"/><Relationship Id="rId45" Type="http://schemas.openxmlformats.org/officeDocument/2006/relationships/image" Target="../media/image34.png"/><Relationship Id="rId5" Type="http://schemas.openxmlformats.org/officeDocument/2006/relationships/customXml" Target="../ink/ink47.xml"/><Relationship Id="rId15" Type="http://schemas.openxmlformats.org/officeDocument/2006/relationships/customXml" Target="../ink/ink52.xml"/><Relationship Id="rId23" Type="http://schemas.openxmlformats.org/officeDocument/2006/relationships/customXml" Target="../ink/ink56.xml"/><Relationship Id="rId28" Type="http://schemas.openxmlformats.org/officeDocument/2006/relationships/image" Target="../media/image26.png"/><Relationship Id="rId36"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customXml" Target="../ink/ink54.xml"/><Relationship Id="rId31" Type="http://schemas.openxmlformats.org/officeDocument/2006/relationships/customXml" Target="../ink/ink60.xml"/><Relationship Id="rId44" Type="http://schemas.openxmlformats.org/officeDocument/2006/relationships/customXml" Target="../ink/ink67.xml"/><Relationship Id="rId4" Type="http://schemas.openxmlformats.org/officeDocument/2006/relationships/image" Target="../media/image14.png"/><Relationship Id="rId9" Type="http://schemas.openxmlformats.org/officeDocument/2006/relationships/customXml" Target="../ink/ink49.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58.xml"/><Relationship Id="rId30" Type="http://schemas.openxmlformats.org/officeDocument/2006/relationships/image" Target="../media/image27.png"/><Relationship Id="rId35" Type="http://schemas.openxmlformats.org/officeDocument/2006/relationships/customXml" Target="../ink/ink62.xml"/><Relationship Id="rId43" Type="http://schemas.openxmlformats.org/officeDocument/2006/relationships/image" Target="../media/image33.png"/><Relationship Id="rId8" Type="http://schemas.openxmlformats.org/officeDocument/2006/relationships/image" Target="../media/image16.png"/><Relationship Id="rId3" Type="http://schemas.openxmlformats.org/officeDocument/2006/relationships/customXml" Target="../ink/ink46.xml"/><Relationship Id="rId12" Type="http://schemas.openxmlformats.org/officeDocument/2006/relationships/image" Target="../media/image18.png"/><Relationship Id="rId17" Type="http://schemas.openxmlformats.org/officeDocument/2006/relationships/customXml" Target="../ink/ink53.xml"/><Relationship Id="rId25" Type="http://schemas.openxmlformats.org/officeDocument/2006/relationships/customXml" Target="../ink/ink57.xml"/><Relationship Id="rId33" Type="http://schemas.openxmlformats.org/officeDocument/2006/relationships/customXml" Target="../ink/ink61.xml"/><Relationship Id="rId38" Type="http://schemas.openxmlformats.org/officeDocument/2006/relationships/image" Target="../media/image31.png"/><Relationship Id="rId46" Type="http://schemas.openxmlformats.org/officeDocument/2006/relationships/image" Target="../media/image14.jpg"/><Relationship Id="rId20" Type="http://schemas.openxmlformats.org/officeDocument/2006/relationships/image" Target="../media/image22.png"/><Relationship Id="rId41" Type="http://schemas.openxmlformats.org/officeDocument/2006/relationships/customXml" Target="../ink/ink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99102D-C518-694D-B5B2-7604D0BDD2D6}"/>
              </a:ext>
            </a:extLst>
          </p:cNvPr>
          <p:cNvPicPr>
            <a:picLocks noChangeAspect="1"/>
          </p:cNvPicPr>
          <p:nvPr/>
        </p:nvPicPr>
        <p:blipFill>
          <a:blip r:embed="rId3"/>
          <a:stretch>
            <a:fillRect/>
          </a:stretch>
        </p:blipFill>
        <p:spPr>
          <a:xfrm>
            <a:off x="0" y="0"/>
            <a:ext cx="12192000" cy="6858000"/>
          </a:xfrm>
          <a:prstGeom prst="rect">
            <a:avLst/>
          </a:prstGeom>
        </p:spPr>
      </p:pic>
      <p:sp>
        <p:nvSpPr>
          <p:cNvPr id="5122" name="Rectangle 5"/>
          <p:cNvSpPr>
            <a:spLocks noChangeArrowheads="1"/>
          </p:cNvSpPr>
          <p:nvPr/>
        </p:nvSpPr>
        <p:spPr bwMode="auto">
          <a:xfrm>
            <a:off x="3929063" y="3438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endParaRPr lang="en-US" altLang="en-US"/>
          </a:p>
        </p:txBody>
      </p:sp>
      <p:sp>
        <p:nvSpPr>
          <p:cNvPr id="5124" name="Title 1"/>
          <p:cNvSpPr>
            <a:spLocks noGrp="1"/>
          </p:cNvSpPr>
          <p:nvPr>
            <p:ph type="ctrTitle"/>
          </p:nvPr>
        </p:nvSpPr>
        <p:spPr bwMode="auto">
          <a:xfrm>
            <a:off x="495300" y="1828800"/>
            <a:ext cx="11201400" cy="42195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1800"/>
              </a:spcBef>
              <a:spcAft>
                <a:spcPts val="0"/>
              </a:spcAft>
            </a:pPr>
            <a:r>
              <a:rPr lang="en-US" altLang="en-US" sz="4800" dirty="0">
                <a:solidFill>
                  <a:schemeClr val="tx2"/>
                </a:solidFill>
                <a:ea typeface="ＭＳ Ｐゴシック" charset="-128"/>
                <a:cs typeface="Calibri" charset="0"/>
              </a:rPr>
              <a:t>Wearable devices for </a:t>
            </a:r>
            <a:br>
              <a:rPr lang="en-US" altLang="en-US" sz="4800" dirty="0">
                <a:solidFill>
                  <a:schemeClr val="tx2"/>
                </a:solidFill>
                <a:ea typeface="ＭＳ Ｐゴシック" charset="-128"/>
                <a:cs typeface="Calibri" charset="0"/>
              </a:rPr>
            </a:br>
            <a:r>
              <a:rPr lang="en-US" altLang="en-US" sz="4800" dirty="0">
                <a:solidFill>
                  <a:schemeClr val="tx2"/>
                </a:solidFill>
                <a:ea typeface="ＭＳ Ｐゴシック" charset="-128"/>
                <a:cs typeface="Calibri" charset="0"/>
              </a:rPr>
              <a:t>epidemiologic research</a:t>
            </a:r>
            <a:br>
              <a:rPr lang="en-US" altLang="en-US" sz="5400" dirty="0">
                <a:solidFill>
                  <a:schemeClr val="tx2"/>
                </a:solidFill>
                <a:ea typeface="ＭＳ Ｐゴシック" charset="-128"/>
                <a:cs typeface="Calibri" charset="0"/>
              </a:rPr>
            </a:br>
            <a:br>
              <a:rPr lang="en-US" altLang="en-US" sz="2200" dirty="0">
                <a:solidFill>
                  <a:schemeClr val="tx2"/>
                </a:solidFill>
                <a:ea typeface="ＭＳ Ｐゴシック" charset="-128"/>
                <a:cs typeface="Calibri" charset="0"/>
              </a:rPr>
            </a:br>
            <a:br>
              <a:rPr lang="en-US" altLang="en-US" sz="2200" dirty="0">
                <a:solidFill>
                  <a:schemeClr val="tx2"/>
                </a:solidFill>
                <a:ea typeface="ＭＳ Ｐゴシック" charset="-128"/>
                <a:cs typeface="Calibri" charset="0"/>
              </a:rPr>
            </a:br>
            <a:r>
              <a:rPr lang="en-US" altLang="en-US" sz="2200" dirty="0">
                <a:solidFill>
                  <a:schemeClr val="tx2"/>
                </a:solidFill>
                <a:ea typeface="ＭＳ Ｐゴシック" charset="-128"/>
                <a:cs typeface="Calibri" charset="0"/>
              </a:rPr>
              <a:t>Daniel Fuller, PhD</a:t>
            </a:r>
            <a:br>
              <a:rPr lang="en-US" altLang="en-US" sz="2200" dirty="0">
                <a:solidFill>
                  <a:schemeClr val="tx2"/>
                </a:solidFill>
                <a:ea typeface="ＭＳ Ｐゴシック" charset="-128"/>
                <a:cs typeface="Calibri" charset="0"/>
              </a:rPr>
            </a:br>
            <a:r>
              <a:rPr lang="en-US" altLang="en-US" sz="2200" dirty="0">
                <a:solidFill>
                  <a:schemeClr val="tx2"/>
                </a:solidFill>
                <a:ea typeface="ＭＳ Ｐゴシック" charset="-128"/>
                <a:cs typeface="Calibri" charset="0"/>
              </a:rPr>
              <a:t>Associate Professor </a:t>
            </a:r>
            <a:br>
              <a:rPr lang="en-US" altLang="en-US" sz="2200" dirty="0">
                <a:solidFill>
                  <a:schemeClr val="tx2"/>
                </a:solidFill>
                <a:ea typeface="ＭＳ Ｐゴシック" charset="-128"/>
                <a:cs typeface="Calibri" charset="0"/>
              </a:rPr>
            </a:br>
            <a:r>
              <a:rPr lang="en-US" altLang="en-US" sz="2200" dirty="0">
                <a:solidFill>
                  <a:schemeClr val="tx2"/>
                </a:solidFill>
                <a:ea typeface="ＭＳ Ｐゴシック" charset="-128"/>
                <a:cs typeface="Calibri" charset="0"/>
              </a:rPr>
              <a:t>Department of Community Health and Epidemiology</a:t>
            </a:r>
            <a:br>
              <a:rPr lang="en-US" altLang="en-US" sz="2200" dirty="0">
                <a:solidFill>
                  <a:schemeClr val="tx2"/>
                </a:solidFill>
                <a:ea typeface="ＭＳ Ｐゴシック" charset="-128"/>
                <a:cs typeface="Calibri" charset="0"/>
              </a:rPr>
            </a:br>
            <a:br>
              <a:rPr lang="en-US" altLang="en-US" sz="2200" dirty="0">
                <a:solidFill>
                  <a:schemeClr val="tx2"/>
                </a:solidFill>
                <a:ea typeface="ＭＳ Ｐゴシック" charset="-128"/>
                <a:cs typeface="Calibri" charset="0"/>
              </a:rPr>
            </a:br>
            <a:r>
              <a:rPr lang="en-US" altLang="en-US" sz="2200" dirty="0">
                <a:solidFill>
                  <a:schemeClr val="tx2"/>
                </a:solidFill>
                <a:ea typeface="ＭＳ Ｐゴシック" charset="-128"/>
                <a:cs typeface="Calibri" charset="0"/>
              </a:rPr>
              <a:t>March 25, 2024</a:t>
            </a:r>
          </a:p>
        </p:txBody>
      </p:sp>
      <p:pic>
        <p:nvPicPr>
          <p:cNvPr id="9" name="Picture 8">
            <a:extLst>
              <a:ext uri="{FF2B5EF4-FFF2-40B4-BE49-F238E27FC236}">
                <a16:creationId xmlns:a16="http://schemas.microsoft.com/office/drawing/2014/main" id="{485719F4-C13D-B442-A8D0-158EEE008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960772" y="157976"/>
            <a:ext cx="2270456" cy="509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0663A6-33F4-F263-45FF-D5AFFFD06B63}"/>
              </a:ext>
            </a:extLst>
          </p:cNvPr>
          <p:cNvSpPr/>
          <p:nvPr/>
        </p:nvSpPr>
        <p:spPr bwMode="auto">
          <a:xfrm>
            <a:off x="4800600" y="76200"/>
            <a:ext cx="2743200" cy="5736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8" charset="0"/>
            </a:endParaRPr>
          </a:p>
        </p:txBody>
      </p:sp>
      <p:sp>
        <p:nvSpPr>
          <p:cNvPr id="2" name="Title 1"/>
          <p:cNvSpPr>
            <a:spLocks noGrp="1"/>
          </p:cNvSpPr>
          <p:nvPr>
            <p:ph type="title"/>
          </p:nvPr>
        </p:nvSpPr>
        <p:spPr>
          <a:xfrm>
            <a:off x="279401" y="91440"/>
            <a:ext cx="11400367" cy="609600"/>
          </a:xfrm>
        </p:spPr>
        <p:txBody>
          <a:bodyPr/>
          <a:lstStyle/>
          <a:p>
            <a:r>
              <a:rPr lang="en-US" dirty="0"/>
              <a:t>Diabetes</a:t>
            </a:r>
          </a:p>
        </p:txBody>
      </p:sp>
      <p:pic>
        <p:nvPicPr>
          <p:cNvPr id="12" name="Content Placeholder 11" descr="A graph of a number of people&#10;&#10;Description automatically generated with medium confidence">
            <a:extLst>
              <a:ext uri="{FF2B5EF4-FFF2-40B4-BE49-F238E27FC236}">
                <a16:creationId xmlns:a16="http://schemas.microsoft.com/office/drawing/2014/main" id="{AEFAC1B0-570B-CBFF-21B1-06D4960DF9A5}"/>
              </a:ext>
            </a:extLst>
          </p:cNvPr>
          <p:cNvPicPr>
            <a:picLocks noGrp="1" noChangeAspect="1"/>
          </p:cNvPicPr>
          <p:nvPr>
            <p:ph idx="1"/>
          </p:nvPr>
        </p:nvPicPr>
        <p:blipFill>
          <a:blip r:embed="rId2"/>
          <a:stretch>
            <a:fillRect/>
          </a:stretch>
        </p:blipFill>
        <p:spPr>
          <a:xfrm>
            <a:off x="2386736" y="914400"/>
            <a:ext cx="7418528" cy="5291772"/>
          </a:xfrm>
        </p:spPr>
      </p:pic>
      <p:grpSp>
        <p:nvGrpSpPr>
          <p:cNvPr id="28" name="Group 27">
            <a:extLst>
              <a:ext uri="{FF2B5EF4-FFF2-40B4-BE49-F238E27FC236}">
                <a16:creationId xmlns:a16="http://schemas.microsoft.com/office/drawing/2014/main" id="{E0340B0F-3CC4-6448-3332-A1F653D048AF}"/>
              </a:ext>
            </a:extLst>
          </p:cNvPr>
          <p:cNvGrpSpPr/>
          <p:nvPr/>
        </p:nvGrpSpPr>
        <p:grpSpPr>
          <a:xfrm>
            <a:off x="5888696" y="4413784"/>
            <a:ext cx="3502080" cy="238680"/>
            <a:chOff x="5888696" y="4413784"/>
            <a:chExt cx="3502080" cy="23868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A2E6AD6-AB51-A51C-9D8D-9124509F8179}"/>
                    </a:ext>
                  </a:extLst>
                </p14:cNvPr>
                <p14:cNvContentPartPr/>
                <p14:nvPr/>
              </p14:nvContentPartPr>
              <p14:xfrm>
                <a:off x="5888696" y="4413784"/>
                <a:ext cx="360" cy="360"/>
              </p14:xfrm>
            </p:contentPart>
          </mc:Choice>
          <mc:Fallback xmlns="">
            <p:pic>
              <p:nvPicPr>
                <p:cNvPr id="3" name="Ink 2">
                  <a:extLst>
                    <a:ext uri="{FF2B5EF4-FFF2-40B4-BE49-F238E27FC236}">
                      <a16:creationId xmlns:a16="http://schemas.microsoft.com/office/drawing/2014/main" id="{3A2E6AD6-AB51-A51C-9D8D-9124509F8179}"/>
                    </a:ext>
                  </a:extLst>
                </p:cNvPr>
                <p:cNvPicPr/>
                <p:nvPr/>
              </p:nvPicPr>
              <p:blipFill>
                <a:blip r:embed="rId4"/>
                <a:stretch>
                  <a:fillRect/>
                </a:stretch>
              </p:blipFill>
              <p:spPr>
                <a:xfrm>
                  <a:off x="5880056" y="44047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EEDCB49-9ED9-873D-FFB1-A39132F35FBB}"/>
                    </a:ext>
                  </a:extLst>
                </p14:cNvPr>
                <p14:cNvContentPartPr/>
                <p14:nvPr/>
              </p14:nvContentPartPr>
              <p14:xfrm>
                <a:off x="6008216" y="4422784"/>
                <a:ext cx="5400" cy="360"/>
              </p14:xfrm>
            </p:contentPart>
          </mc:Choice>
          <mc:Fallback xmlns="">
            <p:pic>
              <p:nvPicPr>
                <p:cNvPr id="4" name="Ink 3">
                  <a:extLst>
                    <a:ext uri="{FF2B5EF4-FFF2-40B4-BE49-F238E27FC236}">
                      <a16:creationId xmlns:a16="http://schemas.microsoft.com/office/drawing/2014/main" id="{AEEDCB49-9ED9-873D-FFB1-A39132F35FBB}"/>
                    </a:ext>
                  </a:extLst>
                </p:cNvPr>
                <p:cNvPicPr/>
                <p:nvPr/>
              </p:nvPicPr>
              <p:blipFill>
                <a:blip r:embed="rId6"/>
                <a:stretch>
                  <a:fillRect/>
                </a:stretch>
              </p:blipFill>
              <p:spPr>
                <a:xfrm>
                  <a:off x="5999216" y="4414144"/>
                  <a:ext cx="2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2BD5D2C-5112-2B00-ED88-E5516EFDFA0E}"/>
                    </a:ext>
                  </a:extLst>
                </p14:cNvPr>
                <p14:cNvContentPartPr/>
                <p14:nvPr/>
              </p14:nvContentPartPr>
              <p14:xfrm>
                <a:off x="5918576" y="4423864"/>
                <a:ext cx="166320" cy="20880"/>
              </p14:xfrm>
            </p:contentPart>
          </mc:Choice>
          <mc:Fallback xmlns="">
            <p:pic>
              <p:nvPicPr>
                <p:cNvPr id="5" name="Ink 4">
                  <a:extLst>
                    <a:ext uri="{FF2B5EF4-FFF2-40B4-BE49-F238E27FC236}">
                      <a16:creationId xmlns:a16="http://schemas.microsoft.com/office/drawing/2014/main" id="{12BD5D2C-5112-2B00-ED88-E5516EFDFA0E}"/>
                    </a:ext>
                  </a:extLst>
                </p:cNvPr>
                <p:cNvPicPr/>
                <p:nvPr/>
              </p:nvPicPr>
              <p:blipFill>
                <a:blip r:embed="rId8"/>
                <a:stretch>
                  <a:fillRect/>
                </a:stretch>
              </p:blipFill>
              <p:spPr>
                <a:xfrm>
                  <a:off x="5909576" y="4415224"/>
                  <a:ext cx="183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ABECC948-9F5D-CBF1-7162-76311C82B58A}"/>
                    </a:ext>
                  </a:extLst>
                </p14:cNvPr>
                <p14:cNvContentPartPr/>
                <p14:nvPr/>
              </p14:nvContentPartPr>
              <p14:xfrm>
                <a:off x="6161936" y="4455184"/>
                <a:ext cx="110520" cy="2880"/>
              </p14:xfrm>
            </p:contentPart>
          </mc:Choice>
          <mc:Fallback xmlns="">
            <p:pic>
              <p:nvPicPr>
                <p:cNvPr id="6" name="Ink 5">
                  <a:extLst>
                    <a:ext uri="{FF2B5EF4-FFF2-40B4-BE49-F238E27FC236}">
                      <a16:creationId xmlns:a16="http://schemas.microsoft.com/office/drawing/2014/main" id="{ABECC948-9F5D-CBF1-7162-76311C82B58A}"/>
                    </a:ext>
                  </a:extLst>
                </p:cNvPr>
                <p:cNvPicPr/>
                <p:nvPr/>
              </p:nvPicPr>
              <p:blipFill>
                <a:blip r:embed="rId10"/>
                <a:stretch>
                  <a:fillRect/>
                </a:stretch>
              </p:blipFill>
              <p:spPr>
                <a:xfrm>
                  <a:off x="6152936" y="4446544"/>
                  <a:ext cx="128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25D5C44C-7692-2B4F-7FE3-CB549427C377}"/>
                    </a:ext>
                  </a:extLst>
                </p14:cNvPr>
                <p14:cNvContentPartPr/>
                <p14:nvPr/>
              </p14:nvContentPartPr>
              <p14:xfrm>
                <a:off x="6341936" y="4469944"/>
                <a:ext cx="42840" cy="6480"/>
              </p14:xfrm>
            </p:contentPart>
          </mc:Choice>
          <mc:Fallback xmlns="">
            <p:pic>
              <p:nvPicPr>
                <p:cNvPr id="7" name="Ink 6">
                  <a:extLst>
                    <a:ext uri="{FF2B5EF4-FFF2-40B4-BE49-F238E27FC236}">
                      <a16:creationId xmlns:a16="http://schemas.microsoft.com/office/drawing/2014/main" id="{25D5C44C-7692-2B4F-7FE3-CB549427C377}"/>
                    </a:ext>
                  </a:extLst>
                </p:cNvPr>
                <p:cNvPicPr/>
                <p:nvPr/>
              </p:nvPicPr>
              <p:blipFill>
                <a:blip r:embed="rId12"/>
                <a:stretch>
                  <a:fillRect/>
                </a:stretch>
              </p:blipFill>
              <p:spPr>
                <a:xfrm>
                  <a:off x="6332936" y="4460944"/>
                  <a:ext cx="60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C3FAA77A-889F-6516-C527-A211FA05BDB9}"/>
                    </a:ext>
                  </a:extLst>
                </p14:cNvPr>
                <p14:cNvContentPartPr/>
                <p14:nvPr/>
              </p14:nvContentPartPr>
              <p14:xfrm>
                <a:off x="6463256" y="4488664"/>
                <a:ext cx="137880" cy="21960"/>
              </p14:xfrm>
            </p:contentPart>
          </mc:Choice>
          <mc:Fallback xmlns="">
            <p:pic>
              <p:nvPicPr>
                <p:cNvPr id="8" name="Ink 7">
                  <a:extLst>
                    <a:ext uri="{FF2B5EF4-FFF2-40B4-BE49-F238E27FC236}">
                      <a16:creationId xmlns:a16="http://schemas.microsoft.com/office/drawing/2014/main" id="{C3FAA77A-889F-6516-C527-A211FA05BDB9}"/>
                    </a:ext>
                  </a:extLst>
                </p:cNvPr>
                <p:cNvPicPr/>
                <p:nvPr/>
              </p:nvPicPr>
              <p:blipFill>
                <a:blip r:embed="rId14"/>
                <a:stretch>
                  <a:fillRect/>
                </a:stretch>
              </p:blipFill>
              <p:spPr>
                <a:xfrm>
                  <a:off x="6454256" y="4479664"/>
                  <a:ext cx="155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775F685E-094F-4254-75F2-001FC7C3F8F1}"/>
                    </a:ext>
                  </a:extLst>
                </p14:cNvPr>
                <p14:cNvContentPartPr/>
                <p14:nvPr/>
              </p14:nvContentPartPr>
              <p14:xfrm>
                <a:off x="6626696" y="4515664"/>
                <a:ext cx="105120" cy="15120"/>
              </p14:xfrm>
            </p:contentPart>
          </mc:Choice>
          <mc:Fallback xmlns="">
            <p:pic>
              <p:nvPicPr>
                <p:cNvPr id="9" name="Ink 8">
                  <a:extLst>
                    <a:ext uri="{FF2B5EF4-FFF2-40B4-BE49-F238E27FC236}">
                      <a16:creationId xmlns:a16="http://schemas.microsoft.com/office/drawing/2014/main" id="{775F685E-094F-4254-75F2-001FC7C3F8F1}"/>
                    </a:ext>
                  </a:extLst>
                </p:cNvPr>
                <p:cNvPicPr/>
                <p:nvPr/>
              </p:nvPicPr>
              <p:blipFill>
                <a:blip r:embed="rId16"/>
                <a:stretch>
                  <a:fillRect/>
                </a:stretch>
              </p:blipFill>
              <p:spPr>
                <a:xfrm>
                  <a:off x="6618056" y="4507024"/>
                  <a:ext cx="12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E00EEFDF-1899-DE9F-DADB-C079B4A36715}"/>
                    </a:ext>
                  </a:extLst>
                </p14:cNvPr>
                <p14:cNvContentPartPr/>
                <p14:nvPr/>
              </p14:nvContentPartPr>
              <p14:xfrm>
                <a:off x="6821816" y="4548784"/>
                <a:ext cx="76680" cy="10440"/>
              </p14:xfrm>
            </p:contentPart>
          </mc:Choice>
          <mc:Fallback xmlns="">
            <p:pic>
              <p:nvPicPr>
                <p:cNvPr id="13" name="Ink 12">
                  <a:extLst>
                    <a:ext uri="{FF2B5EF4-FFF2-40B4-BE49-F238E27FC236}">
                      <a16:creationId xmlns:a16="http://schemas.microsoft.com/office/drawing/2014/main" id="{E00EEFDF-1899-DE9F-DADB-C079B4A36715}"/>
                    </a:ext>
                  </a:extLst>
                </p:cNvPr>
                <p:cNvPicPr/>
                <p:nvPr/>
              </p:nvPicPr>
              <p:blipFill>
                <a:blip r:embed="rId18"/>
                <a:stretch>
                  <a:fillRect/>
                </a:stretch>
              </p:blipFill>
              <p:spPr>
                <a:xfrm>
                  <a:off x="6812816" y="4539784"/>
                  <a:ext cx="94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343C8183-A3AF-281F-98F2-874E94F20C98}"/>
                    </a:ext>
                  </a:extLst>
                </p14:cNvPr>
                <p14:cNvContentPartPr/>
                <p14:nvPr/>
              </p14:nvContentPartPr>
              <p14:xfrm>
                <a:off x="6943136" y="4568584"/>
                <a:ext cx="130680" cy="25560"/>
              </p14:xfrm>
            </p:contentPart>
          </mc:Choice>
          <mc:Fallback xmlns="">
            <p:pic>
              <p:nvPicPr>
                <p:cNvPr id="14" name="Ink 13">
                  <a:extLst>
                    <a:ext uri="{FF2B5EF4-FFF2-40B4-BE49-F238E27FC236}">
                      <a16:creationId xmlns:a16="http://schemas.microsoft.com/office/drawing/2014/main" id="{343C8183-A3AF-281F-98F2-874E94F20C98}"/>
                    </a:ext>
                  </a:extLst>
                </p:cNvPr>
                <p:cNvPicPr/>
                <p:nvPr/>
              </p:nvPicPr>
              <p:blipFill>
                <a:blip r:embed="rId20"/>
                <a:stretch>
                  <a:fillRect/>
                </a:stretch>
              </p:blipFill>
              <p:spPr>
                <a:xfrm>
                  <a:off x="6934136" y="4559584"/>
                  <a:ext cx="148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87D9ADEB-CCC6-9761-FEAD-707249BD3365}"/>
                    </a:ext>
                  </a:extLst>
                </p14:cNvPr>
                <p14:cNvContentPartPr/>
                <p14:nvPr/>
              </p14:nvContentPartPr>
              <p14:xfrm>
                <a:off x="7162736" y="4599544"/>
                <a:ext cx="96840" cy="4320"/>
              </p14:xfrm>
            </p:contentPart>
          </mc:Choice>
          <mc:Fallback xmlns="">
            <p:pic>
              <p:nvPicPr>
                <p:cNvPr id="15" name="Ink 14">
                  <a:extLst>
                    <a:ext uri="{FF2B5EF4-FFF2-40B4-BE49-F238E27FC236}">
                      <a16:creationId xmlns:a16="http://schemas.microsoft.com/office/drawing/2014/main" id="{87D9ADEB-CCC6-9761-FEAD-707249BD3365}"/>
                    </a:ext>
                  </a:extLst>
                </p:cNvPr>
                <p:cNvPicPr/>
                <p:nvPr/>
              </p:nvPicPr>
              <p:blipFill>
                <a:blip r:embed="rId22"/>
                <a:stretch>
                  <a:fillRect/>
                </a:stretch>
              </p:blipFill>
              <p:spPr>
                <a:xfrm>
                  <a:off x="7153736" y="4590904"/>
                  <a:ext cx="114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39578BA0-5695-1DF0-91C1-CBB50A487A8F}"/>
                    </a:ext>
                  </a:extLst>
                </p14:cNvPr>
                <p14:cNvContentPartPr/>
                <p14:nvPr/>
              </p14:nvContentPartPr>
              <p14:xfrm>
                <a:off x="7369016" y="4604224"/>
                <a:ext cx="110520" cy="6480"/>
              </p14:xfrm>
            </p:contentPart>
          </mc:Choice>
          <mc:Fallback xmlns="">
            <p:pic>
              <p:nvPicPr>
                <p:cNvPr id="16" name="Ink 15">
                  <a:extLst>
                    <a:ext uri="{FF2B5EF4-FFF2-40B4-BE49-F238E27FC236}">
                      <a16:creationId xmlns:a16="http://schemas.microsoft.com/office/drawing/2014/main" id="{39578BA0-5695-1DF0-91C1-CBB50A487A8F}"/>
                    </a:ext>
                  </a:extLst>
                </p:cNvPr>
                <p:cNvPicPr/>
                <p:nvPr/>
              </p:nvPicPr>
              <p:blipFill>
                <a:blip r:embed="rId24"/>
                <a:stretch>
                  <a:fillRect/>
                </a:stretch>
              </p:blipFill>
              <p:spPr>
                <a:xfrm>
                  <a:off x="7360376" y="4595584"/>
                  <a:ext cx="128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27A7FE-B75A-B3CB-36C0-BA97E8B18E70}"/>
                    </a:ext>
                  </a:extLst>
                </p14:cNvPr>
                <p14:cNvContentPartPr/>
                <p14:nvPr/>
              </p14:nvContentPartPr>
              <p14:xfrm>
                <a:off x="7566656" y="4609624"/>
                <a:ext cx="158760" cy="6120"/>
              </p14:xfrm>
            </p:contentPart>
          </mc:Choice>
          <mc:Fallback xmlns="">
            <p:pic>
              <p:nvPicPr>
                <p:cNvPr id="17" name="Ink 16">
                  <a:extLst>
                    <a:ext uri="{FF2B5EF4-FFF2-40B4-BE49-F238E27FC236}">
                      <a16:creationId xmlns:a16="http://schemas.microsoft.com/office/drawing/2014/main" id="{2B27A7FE-B75A-B3CB-36C0-BA97E8B18E70}"/>
                    </a:ext>
                  </a:extLst>
                </p:cNvPr>
                <p:cNvPicPr/>
                <p:nvPr/>
              </p:nvPicPr>
              <p:blipFill>
                <a:blip r:embed="rId26"/>
                <a:stretch>
                  <a:fillRect/>
                </a:stretch>
              </p:blipFill>
              <p:spPr>
                <a:xfrm>
                  <a:off x="7557656" y="4600984"/>
                  <a:ext cx="176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C8614202-58BF-86D2-B28B-0F7E454B6334}"/>
                    </a:ext>
                  </a:extLst>
                </p14:cNvPr>
                <p14:cNvContentPartPr/>
                <p14:nvPr/>
              </p14:nvContentPartPr>
              <p14:xfrm>
                <a:off x="7780856" y="4615384"/>
                <a:ext cx="97920" cy="3600"/>
              </p14:xfrm>
            </p:contentPart>
          </mc:Choice>
          <mc:Fallback xmlns="">
            <p:pic>
              <p:nvPicPr>
                <p:cNvPr id="18" name="Ink 17">
                  <a:extLst>
                    <a:ext uri="{FF2B5EF4-FFF2-40B4-BE49-F238E27FC236}">
                      <a16:creationId xmlns:a16="http://schemas.microsoft.com/office/drawing/2014/main" id="{C8614202-58BF-86D2-B28B-0F7E454B6334}"/>
                    </a:ext>
                  </a:extLst>
                </p:cNvPr>
                <p:cNvPicPr/>
                <p:nvPr/>
              </p:nvPicPr>
              <p:blipFill>
                <a:blip r:embed="rId28"/>
                <a:stretch>
                  <a:fillRect/>
                </a:stretch>
              </p:blipFill>
              <p:spPr>
                <a:xfrm>
                  <a:off x="7772216" y="4606384"/>
                  <a:ext cx="1155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BA12D612-0DCE-69E9-E6B3-200CC3C0C23D}"/>
                    </a:ext>
                  </a:extLst>
                </p14:cNvPr>
                <p14:cNvContentPartPr/>
                <p14:nvPr/>
              </p14:nvContentPartPr>
              <p14:xfrm>
                <a:off x="8024216" y="4630504"/>
                <a:ext cx="136080" cy="7200"/>
              </p14:xfrm>
            </p:contentPart>
          </mc:Choice>
          <mc:Fallback xmlns="">
            <p:pic>
              <p:nvPicPr>
                <p:cNvPr id="19" name="Ink 18">
                  <a:extLst>
                    <a:ext uri="{FF2B5EF4-FFF2-40B4-BE49-F238E27FC236}">
                      <a16:creationId xmlns:a16="http://schemas.microsoft.com/office/drawing/2014/main" id="{BA12D612-0DCE-69E9-E6B3-200CC3C0C23D}"/>
                    </a:ext>
                  </a:extLst>
                </p:cNvPr>
                <p:cNvPicPr/>
                <p:nvPr/>
              </p:nvPicPr>
              <p:blipFill>
                <a:blip r:embed="rId30"/>
                <a:stretch>
                  <a:fillRect/>
                </a:stretch>
              </p:blipFill>
              <p:spPr>
                <a:xfrm>
                  <a:off x="8015576" y="4621864"/>
                  <a:ext cx="1537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E6F790A0-9D0C-9D28-15D4-325299905F46}"/>
                    </a:ext>
                  </a:extLst>
                </p14:cNvPr>
                <p14:cNvContentPartPr/>
                <p14:nvPr/>
              </p14:nvContentPartPr>
              <p14:xfrm>
                <a:off x="8220416" y="4636264"/>
                <a:ext cx="119160" cy="5400"/>
              </p14:xfrm>
            </p:contentPart>
          </mc:Choice>
          <mc:Fallback xmlns="">
            <p:pic>
              <p:nvPicPr>
                <p:cNvPr id="20" name="Ink 19">
                  <a:extLst>
                    <a:ext uri="{FF2B5EF4-FFF2-40B4-BE49-F238E27FC236}">
                      <a16:creationId xmlns:a16="http://schemas.microsoft.com/office/drawing/2014/main" id="{E6F790A0-9D0C-9D28-15D4-325299905F46}"/>
                    </a:ext>
                  </a:extLst>
                </p:cNvPr>
                <p:cNvPicPr/>
                <p:nvPr/>
              </p:nvPicPr>
              <p:blipFill>
                <a:blip r:embed="rId32"/>
                <a:stretch>
                  <a:fillRect/>
                </a:stretch>
              </p:blipFill>
              <p:spPr>
                <a:xfrm>
                  <a:off x="8211416" y="4627624"/>
                  <a:ext cx="136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397D7A1F-FE3A-340F-EA57-4FB46BE6306E}"/>
                    </a:ext>
                  </a:extLst>
                </p14:cNvPr>
                <p14:cNvContentPartPr/>
                <p14:nvPr/>
              </p14:nvContentPartPr>
              <p14:xfrm>
                <a:off x="8462696" y="4643104"/>
                <a:ext cx="151560" cy="7560"/>
              </p14:xfrm>
            </p:contentPart>
          </mc:Choice>
          <mc:Fallback xmlns="">
            <p:pic>
              <p:nvPicPr>
                <p:cNvPr id="21" name="Ink 20">
                  <a:extLst>
                    <a:ext uri="{FF2B5EF4-FFF2-40B4-BE49-F238E27FC236}">
                      <a16:creationId xmlns:a16="http://schemas.microsoft.com/office/drawing/2014/main" id="{397D7A1F-FE3A-340F-EA57-4FB46BE6306E}"/>
                    </a:ext>
                  </a:extLst>
                </p:cNvPr>
                <p:cNvPicPr/>
                <p:nvPr/>
              </p:nvPicPr>
              <p:blipFill>
                <a:blip r:embed="rId34"/>
                <a:stretch>
                  <a:fillRect/>
                </a:stretch>
              </p:blipFill>
              <p:spPr>
                <a:xfrm>
                  <a:off x="8453696" y="4634464"/>
                  <a:ext cx="169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7EC285F5-521D-0E78-E61E-2BFF7FA524CF}"/>
                    </a:ext>
                  </a:extLst>
                </p14:cNvPr>
                <p14:cNvContentPartPr/>
                <p14:nvPr/>
              </p14:nvContentPartPr>
              <p14:xfrm>
                <a:off x="8643056" y="4644184"/>
                <a:ext cx="168480" cy="1800"/>
              </p14:xfrm>
            </p:contentPart>
          </mc:Choice>
          <mc:Fallback xmlns="">
            <p:pic>
              <p:nvPicPr>
                <p:cNvPr id="22" name="Ink 21">
                  <a:extLst>
                    <a:ext uri="{FF2B5EF4-FFF2-40B4-BE49-F238E27FC236}">
                      <a16:creationId xmlns:a16="http://schemas.microsoft.com/office/drawing/2014/main" id="{7EC285F5-521D-0E78-E61E-2BFF7FA524CF}"/>
                    </a:ext>
                  </a:extLst>
                </p:cNvPr>
                <p:cNvPicPr/>
                <p:nvPr/>
              </p:nvPicPr>
              <p:blipFill>
                <a:blip r:embed="rId36"/>
                <a:stretch>
                  <a:fillRect/>
                </a:stretch>
              </p:blipFill>
              <p:spPr>
                <a:xfrm>
                  <a:off x="8634416" y="4635544"/>
                  <a:ext cx="1861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9935BBF3-CF8D-12D6-9CE1-2025439F53B9}"/>
                    </a:ext>
                  </a:extLst>
                </p14:cNvPr>
                <p14:cNvContentPartPr/>
                <p14:nvPr/>
              </p14:nvContentPartPr>
              <p14:xfrm>
                <a:off x="8830976" y="4643104"/>
                <a:ext cx="146880" cy="1080"/>
              </p14:xfrm>
            </p:contentPart>
          </mc:Choice>
          <mc:Fallback xmlns="">
            <p:pic>
              <p:nvPicPr>
                <p:cNvPr id="23" name="Ink 22">
                  <a:extLst>
                    <a:ext uri="{FF2B5EF4-FFF2-40B4-BE49-F238E27FC236}">
                      <a16:creationId xmlns:a16="http://schemas.microsoft.com/office/drawing/2014/main" id="{9935BBF3-CF8D-12D6-9CE1-2025439F53B9}"/>
                    </a:ext>
                  </a:extLst>
                </p:cNvPr>
                <p:cNvPicPr/>
                <p:nvPr/>
              </p:nvPicPr>
              <p:blipFill>
                <a:blip r:embed="rId38"/>
                <a:stretch>
                  <a:fillRect/>
                </a:stretch>
              </p:blipFill>
              <p:spPr>
                <a:xfrm>
                  <a:off x="8822336" y="4634464"/>
                  <a:ext cx="1645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CEFE7B79-79D2-B418-AA12-D38C0EC602D5}"/>
                    </a:ext>
                  </a:extLst>
                </p14:cNvPr>
                <p14:cNvContentPartPr/>
                <p14:nvPr/>
              </p14:nvContentPartPr>
              <p14:xfrm>
                <a:off x="9010256" y="4643104"/>
                <a:ext cx="50760" cy="2160"/>
              </p14:xfrm>
            </p:contentPart>
          </mc:Choice>
          <mc:Fallback xmlns="">
            <p:pic>
              <p:nvPicPr>
                <p:cNvPr id="24" name="Ink 23">
                  <a:extLst>
                    <a:ext uri="{FF2B5EF4-FFF2-40B4-BE49-F238E27FC236}">
                      <a16:creationId xmlns:a16="http://schemas.microsoft.com/office/drawing/2014/main" id="{CEFE7B79-79D2-B418-AA12-D38C0EC602D5}"/>
                    </a:ext>
                  </a:extLst>
                </p:cNvPr>
                <p:cNvPicPr/>
                <p:nvPr/>
              </p:nvPicPr>
              <p:blipFill>
                <a:blip r:embed="rId40"/>
                <a:stretch>
                  <a:fillRect/>
                </a:stretch>
              </p:blipFill>
              <p:spPr>
                <a:xfrm>
                  <a:off x="9001256" y="4634104"/>
                  <a:ext cx="68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6AE2B84C-07C8-E675-731C-6F97CF957FDA}"/>
                    </a:ext>
                  </a:extLst>
                </p14:cNvPr>
                <p14:cNvContentPartPr/>
                <p14:nvPr/>
              </p14:nvContentPartPr>
              <p14:xfrm>
                <a:off x="9086576" y="4645624"/>
                <a:ext cx="94320" cy="3600"/>
              </p14:xfrm>
            </p:contentPart>
          </mc:Choice>
          <mc:Fallback xmlns="">
            <p:pic>
              <p:nvPicPr>
                <p:cNvPr id="25" name="Ink 24">
                  <a:extLst>
                    <a:ext uri="{FF2B5EF4-FFF2-40B4-BE49-F238E27FC236}">
                      <a16:creationId xmlns:a16="http://schemas.microsoft.com/office/drawing/2014/main" id="{6AE2B84C-07C8-E675-731C-6F97CF957FDA}"/>
                    </a:ext>
                  </a:extLst>
                </p:cNvPr>
                <p:cNvPicPr/>
                <p:nvPr/>
              </p:nvPicPr>
              <p:blipFill>
                <a:blip r:embed="rId28"/>
                <a:stretch>
                  <a:fillRect/>
                </a:stretch>
              </p:blipFill>
              <p:spPr>
                <a:xfrm>
                  <a:off x="9077936" y="4636984"/>
                  <a:ext cx="111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BE6D929-76D9-0812-EAEE-F322CE0CDF9F}"/>
                    </a:ext>
                  </a:extLst>
                </p14:cNvPr>
                <p14:cNvContentPartPr/>
                <p14:nvPr/>
              </p14:nvContentPartPr>
              <p14:xfrm>
                <a:off x="9197816" y="4648864"/>
                <a:ext cx="49680" cy="1080"/>
              </p14:xfrm>
            </p:contentPart>
          </mc:Choice>
          <mc:Fallback xmlns="">
            <p:pic>
              <p:nvPicPr>
                <p:cNvPr id="26" name="Ink 25">
                  <a:extLst>
                    <a:ext uri="{FF2B5EF4-FFF2-40B4-BE49-F238E27FC236}">
                      <a16:creationId xmlns:a16="http://schemas.microsoft.com/office/drawing/2014/main" id="{FBE6D929-76D9-0812-EAEE-F322CE0CDF9F}"/>
                    </a:ext>
                  </a:extLst>
                </p:cNvPr>
                <p:cNvPicPr/>
                <p:nvPr/>
              </p:nvPicPr>
              <p:blipFill>
                <a:blip r:embed="rId43"/>
                <a:stretch>
                  <a:fillRect/>
                </a:stretch>
              </p:blipFill>
              <p:spPr>
                <a:xfrm>
                  <a:off x="9189176" y="4640224"/>
                  <a:ext cx="673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D91339B8-5D56-CB49-16B8-016C91E4D5FA}"/>
                    </a:ext>
                  </a:extLst>
                </p14:cNvPr>
                <p14:cNvContentPartPr/>
                <p14:nvPr/>
              </p14:nvContentPartPr>
              <p14:xfrm>
                <a:off x="9365936" y="4650664"/>
                <a:ext cx="24840" cy="1800"/>
              </p14:xfrm>
            </p:contentPart>
          </mc:Choice>
          <mc:Fallback xmlns="">
            <p:pic>
              <p:nvPicPr>
                <p:cNvPr id="27" name="Ink 26">
                  <a:extLst>
                    <a:ext uri="{FF2B5EF4-FFF2-40B4-BE49-F238E27FC236}">
                      <a16:creationId xmlns:a16="http://schemas.microsoft.com/office/drawing/2014/main" id="{D91339B8-5D56-CB49-16B8-016C91E4D5FA}"/>
                    </a:ext>
                  </a:extLst>
                </p:cNvPr>
                <p:cNvPicPr/>
                <p:nvPr/>
              </p:nvPicPr>
              <p:blipFill>
                <a:blip r:embed="rId45"/>
                <a:stretch>
                  <a:fillRect/>
                </a:stretch>
              </p:blipFill>
              <p:spPr>
                <a:xfrm>
                  <a:off x="9357296" y="4641664"/>
                  <a:ext cx="42480" cy="19440"/>
                </a:xfrm>
                <a:prstGeom prst="rect">
                  <a:avLst/>
                </a:prstGeom>
              </p:spPr>
            </p:pic>
          </mc:Fallback>
        </mc:AlternateContent>
      </p:grpSp>
      <p:pic>
        <p:nvPicPr>
          <p:cNvPr id="29" name="Picture 28" descr="A graph of two people&#10;&#10;Description automatically generated with medium confidence">
            <a:extLst>
              <a:ext uri="{FF2B5EF4-FFF2-40B4-BE49-F238E27FC236}">
                <a16:creationId xmlns:a16="http://schemas.microsoft.com/office/drawing/2014/main" id="{0B53AA22-9EE1-3E8B-859A-47680831A821}"/>
              </a:ext>
            </a:extLst>
          </p:cNvPr>
          <p:cNvPicPr>
            <a:picLocks noChangeAspect="1"/>
          </p:cNvPicPr>
          <p:nvPr/>
        </p:nvPicPr>
        <p:blipFill>
          <a:blip r:embed="rId46"/>
          <a:stretch>
            <a:fillRect/>
          </a:stretch>
        </p:blipFill>
        <p:spPr>
          <a:xfrm rot="21181592">
            <a:off x="2395075" y="1657680"/>
            <a:ext cx="10058400" cy="5329646"/>
          </a:xfrm>
          <a:prstGeom prst="rect">
            <a:avLst/>
          </a:prstGeom>
        </p:spPr>
      </p:pic>
      <p:pic>
        <p:nvPicPr>
          <p:cNvPr id="30" name="Content Placeholder 4" descr="A comparison of a line graph&#10;&#10;Description automatically generated">
            <a:extLst>
              <a:ext uri="{FF2B5EF4-FFF2-40B4-BE49-F238E27FC236}">
                <a16:creationId xmlns:a16="http://schemas.microsoft.com/office/drawing/2014/main" id="{194DB8BE-05D3-7DC1-A792-554B61C7B7E3}"/>
              </a:ext>
            </a:extLst>
          </p:cNvPr>
          <p:cNvPicPr>
            <a:picLocks noChangeAspect="1"/>
          </p:cNvPicPr>
          <p:nvPr/>
        </p:nvPicPr>
        <p:blipFill>
          <a:blip r:embed="rId47"/>
          <a:stretch>
            <a:fillRect/>
          </a:stretch>
        </p:blipFill>
        <p:spPr>
          <a:xfrm rot="454305">
            <a:off x="-45940" y="1964724"/>
            <a:ext cx="11618259" cy="4572000"/>
          </a:xfrm>
          <a:prstGeom prst="rect">
            <a:avLst/>
          </a:prstGeom>
        </p:spPr>
      </p:pic>
      <p:pic>
        <p:nvPicPr>
          <p:cNvPr id="31" name="Content Placeholder 12" descr="A group of graphs showing the different types of growth&#10;&#10;Description automatically generated with medium confidence">
            <a:extLst>
              <a:ext uri="{FF2B5EF4-FFF2-40B4-BE49-F238E27FC236}">
                <a16:creationId xmlns:a16="http://schemas.microsoft.com/office/drawing/2014/main" id="{22FAE944-EAF7-D578-3587-BC95F41DDA07}"/>
              </a:ext>
            </a:extLst>
          </p:cNvPr>
          <p:cNvPicPr>
            <a:picLocks noChangeAspect="1"/>
          </p:cNvPicPr>
          <p:nvPr/>
        </p:nvPicPr>
        <p:blipFill rotWithShape="1">
          <a:blip r:embed="rId48"/>
          <a:srcRect t="41037" b="18115"/>
          <a:stretch/>
        </p:blipFill>
        <p:spPr>
          <a:xfrm rot="398513">
            <a:off x="-332462" y="1718858"/>
            <a:ext cx="12442318" cy="4868505"/>
          </a:xfrm>
          <a:prstGeom prst="rect">
            <a:avLst/>
          </a:prstGeom>
        </p:spPr>
      </p:pic>
    </p:spTree>
    <p:extLst>
      <p:ext uri="{BB962C8B-B14F-4D97-AF65-F5344CB8AC3E}">
        <p14:creationId xmlns:p14="http://schemas.microsoft.com/office/powerpoint/2010/main" val="382482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D837F1-2334-AF3A-E70C-DC0C1BB03B55}"/>
              </a:ext>
            </a:extLst>
          </p:cNvPr>
          <p:cNvSpPr/>
          <p:nvPr/>
        </p:nvSpPr>
        <p:spPr bwMode="auto">
          <a:xfrm>
            <a:off x="4800600" y="76200"/>
            <a:ext cx="2743200" cy="5736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8" charset="0"/>
            </a:endParaRPr>
          </a:p>
        </p:txBody>
      </p:sp>
      <p:sp>
        <p:nvSpPr>
          <p:cNvPr id="3" name="Content Placeholder 2"/>
          <p:cNvSpPr>
            <a:spLocks noGrp="1"/>
          </p:cNvSpPr>
          <p:nvPr>
            <p:ph idx="1"/>
          </p:nvPr>
        </p:nvSpPr>
        <p:spPr>
          <a:xfrm>
            <a:off x="304801" y="1905000"/>
            <a:ext cx="11400367" cy="4191000"/>
          </a:xfrm>
        </p:spPr>
        <p:txBody>
          <a:bodyPr/>
          <a:lstStyle/>
          <a:p>
            <a:pPr marL="457200" lvl="1" indent="0">
              <a:buNone/>
            </a:pPr>
            <a:endParaRPr lang="en-CA" dirty="0"/>
          </a:p>
          <a:p>
            <a:pPr lvl="1">
              <a:buFont typeface="Arial" panose="020B0604020202020204" pitchFamily="34" charset="0"/>
              <a:buChar char="•"/>
            </a:pPr>
            <a:endParaRPr lang="en-CA" dirty="0"/>
          </a:p>
        </p:txBody>
      </p:sp>
      <p:sp>
        <p:nvSpPr>
          <p:cNvPr id="4" name="TextBox 3">
            <a:extLst>
              <a:ext uri="{FF2B5EF4-FFF2-40B4-BE49-F238E27FC236}">
                <a16:creationId xmlns:a16="http://schemas.microsoft.com/office/drawing/2014/main" id="{5D61FC4F-B841-B5FB-2124-F5B04CB201A4}"/>
              </a:ext>
            </a:extLst>
          </p:cNvPr>
          <p:cNvSpPr txBox="1"/>
          <p:nvPr/>
        </p:nvSpPr>
        <p:spPr>
          <a:xfrm>
            <a:off x="216219" y="6096000"/>
            <a:ext cx="5788765" cy="276999"/>
          </a:xfrm>
          <a:prstGeom prst="rect">
            <a:avLst/>
          </a:prstGeom>
          <a:noFill/>
        </p:spPr>
        <p:txBody>
          <a:bodyPr wrap="none" rtlCol="0" anchor="t" anchorCtr="0">
            <a:spAutoFit/>
          </a:bodyPr>
          <a:lstStyle/>
          <a:p>
            <a:pPr algn="ctr"/>
            <a:r>
              <a:rPr lang="en-US" sz="1200" b="1" dirty="0">
                <a:solidFill>
                  <a:srgbClr val="006A40"/>
                </a:solidFill>
                <a:latin typeface="+mn-lt"/>
              </a:rPr>
              <a:t>https://www150.statcan.gc.ca/n1/pub/82-003-x/2019008/article/00001-eng.htm</a:t>
            </a:r>
          </a:p>
        </p:txBody>
      </p:sp>
      <p:pic>
        <p:nvPicPr>
          <p:cNvPr id="13" name="Picture 12" descr="A diagram of a sleep schedule&#10;&#10;Description automatically generated with medium confidence">
            <a:extLst>
              <a:ext uri="{FF2B5EF4-FFF2-40B4-BE49-F238E27FC236}">
                <a16:creationId xmlns:a16="http://schemas.microsoft.com/office/drawing/2014/main" id="{F02D13B8-23B4-FAD2-9E54-8B047E82EC0E}"/>
              </a:ext>
            </a:extLst>
          </p:cNvPr>
          <p:cNvPicPr>
            <a:picLocks noChangeAspect="1"/>
          </p:cNvPicPr>
          <p:nvPr/>
        </p:nvPicPr>
        <p:blipFill>
          <a:blip r:embed="rId2"/>
          <a:stretch>
            <a:fillRect/>
          </a:stretch>
        </p:blipFill>
        <p:spPr>
          <a:xfrm>
            <a:off x="73342" y="0"/>
            <a:ext cx="11902439" cy="6923639"/>
          </a:xfrm>
          <a:prstGeom prst="rect">
            <a:avLst/>
          </a:prstGeom>
        </p:spPr>
      </p:pic>
      <p:sp>
        <p:nvSpPr>
          <p:cNvPr id="16" name="TextBox 15">
            <a:extLst>
              <a:ext uri="{FF2B5EF4-FFF2-40B4-BE49-F238E27FC236}">
                <a16:creationId xmlns:a16="http://schemas.microsoft.com/office/drawing/2014/main" id="{10F976F2-5B6D-E032-EED4-9E1752E1187C}"/>
              </a:ext>
            </a:extLst>
          </p:cNvPr>
          <p:cNvSpPr txBox="1"/>
          <p:nvPr/>
        </p:nvSpPr>
        <p:spPr>
          <a:xfrm>
            <a:off x="190819" y="6371320"/>
            <a:ext cx="2068195"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csepguidelines.ca</a:t>
            </a:r>
            <a:r>
              <a:rPr lang="en-US" sz="1200" b="1" dirty="0">
                <a:solidFill>
                  <a:srgbClr val="006A40"/>
                </a:solidFill>
                <a:latin typeface="+mn-lt"/>
              </a:rPr>
              <a:t>/</a:t>
            </a:r>
          </a:p>
        </p:txBody>
      </p:sp>
    </p:spTree>
    <p:extLst>
      <p:ext uri="{BB962C8B-B14F-4D97-AF65-F5344CB8AC3E}">
        <p14:creationId xmlns:p14="http://schemas.microsoft.com/office/powerpoint/2010/main" val="278537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D837F1-2334-AF3A-E70C-DC0C1BB03B55}"/>
              </a:ext>
            </a:extLst>
          </p:cNvPr>
          <p:cNvSpPr/>
          <p:nvPr/>
        </p:nvSpPr>
        <p:spPr bwMode="auto">
          <a:xfrm>
            <a:off x="4800600" y="76200"/>
            <a:ext cx="2743200" cy="5736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8" charset="0"/>
            </a:endParaRPr>
          </a:p>
        </p:txBody>
      </p:sp>
      <p:sp>
        <p:nvSpPr>
          <p:cNvPr id="3" name="Content Placeholder 2"/>
          <p:cNvSpPr>
            <a:spLocks noGrp="1"/>
          </p:cNvSpPr>
          <p:nvPr>
            <p:ph idx="1"/>
          </p:nvPr>
        </p:nvSpPr>
        <p:spPr>
          <a:xfrm>
            <a:off x="304801" y="1905000"/>
            <a:ext cx="11400367" cy="4191000"/>
          </a:xfrm>
        </p:spPr>
        <p:txBody>
          <a:bodyPr/>
          <a:lstStyle/>
          <a:p>
            <a:pPr marL="457200" lvl="1" indent="0">
              <a:buNone/>
            </a:pPr>
            <a:endParaRPr lang="en-CA" dirty="0"/>
          </a:p>
          <a:p>
            <a:pPr lvl="1">
              <a:buFont typeface="Arial" panose="020B0604020202020204" pitchFamily="34" charset="0"/>
              <a:buChar char="•"/>
            </a:pPr>
            <a:endParaRPr lang="en-CA" dirty="0"/>
          </a:p>
        </p:txBody>
      </p:sp>
      <p:sp>
        <p:nvSpPr>
          <p:cNvPr id="4" name="TextBox 3">
            <a:extLst>
              <a:ext uri="{FF2B5EF4-FFF2-40B4-BE49-F238E27FC236}">
                <a16:creationId xmlns:a16="http://schemas.microsoft.com/office/drawing/2014/main" id="{5D61FC4F-B841-B5FB-2124-F5B04CB201A4}"/>
              </a:ext>
            </a:extLst>
          </p:cNvPr>
          <p:cNvSpPr txBox="1"/>
          <p:nvPr/>
        </p:nvSpPr>
        <p:spPr>
          <a:xfrm>
            <a:off x="216219" y="6096000"/>
            <a:ext cx="5788765" cy="276999"/>
          </a:xfrm>
          <a:prstGeom prst="rect">
            <a:avLst/>
          </a:prstGeom>
          <a:noFill/>
        </p:spPr>
        <p:txBody>
          <a:bodyPr wrap="none" rtlCol="0" anchor="t" anchorCtr="0">
            <a:spAutoFit/>
          </a:bodyPr>
          <a:lstStyle/>
          <a:p>
            <a:pPr algn="ctr"/>
            <a:r>
              <a:rPr lang="en-US" sz="1200" b="1" dirty="0">
                <a:solidFill>
                  <a:srgbClr val="006A40"/>
                </a:solidFill>
                <a:latin typeface="+mn-lt"/>
              </a:rPr>
              <a:t>https://www150.statcan.gc.ca/n1/pub/82-003-x/2019008/article/00001-eng.htm</a:t>
            </a:r>
          </a:p>
        </p:txBody>
      </p:sp>
      <p:pic>
        <p:nvPicPr>
          <p:cNvPr id="6" name="Picture 5" descr="A graph of a graph showing the number of years&#10;&#10;Description automatically generated with medium confidence">
            <a:extLst>
              <a:ext uri="{FF2B5EF4-FFF2-40B4-BE49-F238E27FC236}">
                <a16:creationId xmlns:a16="http://schemas.microsoft.com/office/drawing/2014/main" id="{4ADD3CE5-2583-C9AF-9C00-A8D847AE4D5A}"/>
              </a:ext>
            </a:extLst>
          </p:cNvPr>
          <p:cNvPicPr>
            <a:picLocks noChangeAspect="1"/>
          </p:cNvPicPr>
          <p:nvPr/>
        </p:nvPicPr>
        <p:blipFill>
          <a:blip r:embed="rId2"/>
          <a:stretch>
            <a:fillRect/>
          </a:stretch>
        </p:blipFill>
        <p:spPr>
          <a:xfrm>
            <a:off x="2118784" y="1051560"/>
            <a:ext cx="7772400" cy="4754880"/>
          </a:xfrm>
          <a:prstGeom prst="rect">
            <a:avLst/>
          </a:prstGeom>
        </p:spPr>
      </p:pic>
      <p:sp>
        <p:nvSpPr>
          <p:cNvPr id="10" name="Title 1">
            <a:extLst>
              <a:ext uri="{FF2B5EF4-FFF2-40B4-BE49-F238E27FC236}">
                <a16:creationId xmlns:a16="http://schemas.microsoft.com/office/drawing/2014/main" id="{C7582988-CEFF-A940-FA31-B00256472B2A}"/>
              </a:ext>
            </a:extLst>
          </p:cNvPr>
          <p:cNvSpPr txBox="1">
            <a:spLocks/>
          </p:cNvSpPr>
          <p:nvPr/>
        </p:nvSpPr>
        <p:spPr>
          <a:xfrm>
            <a:off x="279401" y="91440"/>
            <a:ext cx="11400367" cy="609600"/>
          </a:xfrm>
          <a:prstGeom prst="rect">
            <a:avLst/>
          </a:prstGeom>
        </p:spPr>
        <p:txBody>
          <a:bodyPr/>
          <a:lstStyle>
            <a:lvl1pPr algn="ctr" rtl="0" eaLnBrk="0" fontAlgn="base" hangingPunct="0">
              <a:spcBef>
                <a:spcPct val="0"/>
              </a:spcBef>
              <a:spcAft>
                <a:spcPct val="0"/>
              </a:spcAft>
              <a:defRPr sz="4400" b="1" baseline="0">
                <a:solidFill>
                  <a:schemeClr val="tx2"/>
                </a:solidFill>
                <a:latin typeface="+mn-lt"/>
                <a:ea typeface="ＭＳ Ｐゴシック" pitchFamily="-108" charset="-128"/>
                <a:cs typeface="Calibri"/>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US" kern="0" dirty="0"/>
              <a:t>Trends in meeting PA guidelines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D44E989-4205-4829-EF27-FF73357224F4}"/>
                  </a:ext>
                </a:extLst>
              </p14:cNvPr>
              <p14:cNvContentPartPr/>
              <p14:nvPr/>
            </p14:nvContentPartPr>
            <p14:xfrm>
              <a:off x="9181616" y="3000784"/>
              <a:ext cx="3052080" cy="146520"/>
            </p14:xfrm>
          </p:contentPart>
        </mc:Choice>
        <mc:Fallback xmlns="">
          <p:pic>
            <p:nvPicPr>
              <p:cNvPr id="2" name="Ink 1">
                <a:extLst>
                  <a:ext uri="{FF2B5EF4-FFF2-40B4-BE49-F238E27FC236}">
                    <a16:creationId xmlns:a16="http://schemas.microsoft.com/office/drawing/2014/main" id="{3D44E989-4205-4829-EF27-FF73357224F4}"/>
                  </a:ext>
                </a:extLst>
              </p:cNvPr>
              <p:cNvPicPr/>
              <p:nvPr/>
            </p:nvPicPr>
            <p:blipFill>
              <a:blip r:embed="rId4"/>
              <a:stretch>
                <a:fillRect/>
              </a:stretch>
            </p:blipFill>
            <p:spPr>
              <a:xfrm>
                <a:off x="9172976" y="2991784"/>
                <a:ext cx="3069720" cy="164160"/>
              </a:xfrm>
              <a:prstGeom prst="rect">
                <a:avLst/>
              </a:prstGeom>
            </p:spPr>
          </p:pic>
        </mc:Fallback>
      </mc:AlternateContent>
    </p:spTree>
    <p:extLst>
      <p:ext uri="{BB962C8B-B14F-4D97-AF65-F5344CB8AC3E}">
        <p14:creationId xmlns:p14="http://schemas.microsoft.com/office/powerpoint/2010/main" val="91586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background with a black and white image&#10;&#10;Description automatically generated with medium confidence">
            <a:extLst>
              <a:ext uri="{FF2B5EF4-FFF2-40B4-BE49-F238E27FC236}">
                <a16:creationId xmlns:a16="http://schemas.microsoft.com/office/drawing/2014/main" id="{ADEE1189-9188-1693-75C7-21FB18566B58}"/>
              </a:ext>
            </a:extLst>
          </p:cNvPr>
          <p:cNvPicPr>
            <a:picLocks noChangeAspect="1"/>
          </p:cNvPicPr>
          <p:nvPr/>
        </p:nvPicPr>
        <p:blipFill>
          <a:blip r:embed="rId2"/>
          <a:stretch>
            <a:fillRect/>
          </a:stretch>
        </p:blipFill>
        <p:spPr>
          <a:xfrm rot="10800000">
            <a:off x="2920746" y="4800600"/>
            <a:ext cx="4978908" cy="2057400"/>
          </a:xfrm>
          <a:prstGeom prst="rect">
            <a:avLst/>
          </a:prstGeom>
        </p:spPr>
      </p:pic>
      <p:pic>
        <p:nvPicPr>
          <p:cNvPr id="3" name="Picture 2" descr="A grey background with a black and white image&#10;&#10;Description automatically generated with medium confidence">
            <a:extLst>
              <a:ext uri="{FF2B5EF4-FFF2-40B4-BE49-F238E27FC236}">
                <a16:creationId xmlns:a16="http://schemas.microsoft.com/office/drawing/2014/main" id="{5364A44A-7B26-A689-EAF3-1E7E55B71B0D}"/>
              </a:ext>
            </a:extLst>
          </p:cNvPr>
          <p:cNvPicPr>
            <a:picLocks noChangeAspect="1"/>
          </p:cNvPicPr>
          <p:nvPr/>
        </p:nvPicPr>
        <p:blipFill>
          <a:blip r:embed="rId2"/>
          <a:stretch>
            <a:fillRect/>
          </a:stretch>
        </p:blipFill>
        <p:spPr>
          <a:xfrm>
            <a:off x="4724400" y="193964"/>
            <a:ext cx="3073400" cy="1270000"/>
          </a:xfrm>
          <a:prstGeom prst="rect">
            <a:avLst/>
          </a:prstGeom>
        </p:spPr>
      </p:pic>
      <p:sp>
        <p:nvSpPr>
          <p:cNvPr id="5" name="Title 4">
            <a:extLst>
              <a:ext uri="{FF2B5EF4-FFF2-40B4-BE49-F238E27FC236}">
                <a16:creationId xmlns:a16="http://schemas.microsoft.com/office/drawing/2014/main" id="{43B0BE33-6C89-1A52-40CA-2BF2841A9D08}"/>
              </a:ext>
            </a:extLst>
          </p:cNvPr>
          <p:cNvSpPr>
            <a:spLocks noGrp="1"/>
          </p:cNvSpPr>
          <p:nvPr>
            <p:ph type="ctrTitle"/>
          </p:nvPr>
        </p:nvSpPr>
        <p:spPr>
          <a:xfrm>
            <a:off x="711200" y="2362200"/>
            <a:ext cx="6604000" cy="990600"/>
          </a:xfrm>
        </p:spPr>
        <p:txBody>
          <a:bodyPr/>
          <a:lstStyle/>
          <a:p>
            <a:pPr algn="l"/>
            <a:r>
              <a:rPr lang="en-US" dirty="0"/>
              <a:t>Wearable devices will solve all our problems</a:t>
            </a:r>
          </a:p>
        </p:txBody>
      </p:sp>
      <p:sp>
        <p:nvSpPr>
          <p:cNvPr id="7" name="Subtitle 6">
            <a:extLst>
              <a:ext uri="{FF2B5EF4-FFF2-40B4-BE49-F238E27FC236}">
                <a16:creationId xmlns:a16="http://schemas.microsoft.com/office/drawing/2014/main" id="{EFA3E7AC-F139-5F6E-A30D-ABC5A3DF272B}"/>
              </a:ext>
            </a:extLst>
          </p:cNvPr>
          <p:cNvSpPr>
            <a:spLocks noGrp="1"/>
          </p:cNvSpPr>
          <p:nvPr>
            <p:ph type="subTitle" idx="1"/>
          </p:nvPr>
        </p:nvSpPr>
        <p:spPr>
          <a:xfrm>
            <a:off x="680721" y="3810000"/>
            <a:ext cx="6101080" cy="685800"/>
          </a:xfrm>
        </p:spPr>
        <p:txBody>
          <a:bodyPr/>
          <a:lstStyle/>
          <a:p>
            <a:pPr algn="l"/>
            <a:r>
              <a:rPr lang="en-US" dirty="0"/>
              <a:t>… or at least people will write many many commentary papers about this</a:t>
            </a:r>
          </a:p>
        </p:txBody>
      </p:sp>
      <p:pic>
        <p:nvPicPr>
          <p:cNvPr id="4098" name="Picture 2" descr="Watch Apple GIF - Watch Apple GIFs">
            <a:extLst>
              <a:ext uri="{FF2B5EF4-FFF2-40B4-BE49-F238E27FC236}">
                <a16:creationId xmlns:a16="http://schemas.microsoft.com/office/drawing/2014/main" id="{F07F8FEC-7ACD-1173-D11B-816FD9991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1" y="-2743200"/>
            <a:ext cx="6604000" cy="1072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418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lgn="l"/>
            <a:r>
              <a:rPr lang="en" dirty="0">
                <a:latin typeface="+mn-lt"/>
              </a:rPr>
              <a:t>Research Areas</a:t>
            </a:r>
            <a:endParaRPr dirty="0">
              <a:latin typeface="+mn-lt"/>
            </a:endParaRPr>
          </a:p>
        </p:txBody>
      </p:sp>
      <p:sp>
        <p:nvSpPr>
          <p:cNvPr id="105" name="Google Shape;105;p2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dirty="0">
                <a:latin typeface="+mn-lt"/>
              </a:rPr>
              <a:t>Two broad researchers areas focusing on this work</a:t>
            </a:r>
            <a:endParaRPr dirty="0">
              <a:latin typeface="+mn-lt"/>
            </a:endParaRPr>
          </a:p>
          <a:p>
            <a:pPr>
              <a:spcBef>
                <a:spcPts val="1600"/>
              </a:spcBef>
            </a:pPr>
            <a:r>
              <a:rPr lang="en" dirty="0">
                <a:latin typeface="+mn-lt"/>
              </a:rPr>
              <a:t>Human Activity Recognition (Computer Science focus) </a:t>
            </a:r>
            <a:endParaRPr dirty="0">
              <a:latin typeface="+mn-lt"/>
            </a:endParaRPr>
          </a:p>
          <a:p>
            <a:pPr lvl="1">
              <a:buFont typeface="Arial" charset="0"/>
              <a:buChar char="-"/>
            </a:pPr>
            <a:r>
              <a:rPr lang="en-CA" dirty="0">
                <a:latin typeface="+mn-lt"/>
              </a:rPr>
              <a:t>"A theory-based model of cumulative activity”</a:t>
            </a:r>
          </a:p>
          <a:p>
            <a:pPr lvl="2">
              <a:buChar char="-"/>
            </a:pPr>
            <a:r>
              <a:rPr lang="en-CA" u="sng" dirty="0">
                <a:solidFill>
                  <a:schemeClr val="hlink"/>
                </a:solidFill>
                <a:latin typeface="+mn-lt"/>
                <a:hlinkClick r:id="rId3"/>
              </a:rPr>
              <a:t>https://www.nature.com/articles/s41598-022-18982-3</a:t>
            </a:r>
            <a:endParaRPr lang="en-CA" u="sng" dirty="0">
              <a:solidFill>
                <a:schemeClr val="hlink"/>
              </a:solidFill>
              <a:latin typeface="+mn-lt"/>
            </a:endParaRPr>
          </a:p>
          <a:p>
            <a:pPr marL="643462" indent="-457200"/>
            <a:r>
              <a:rPr lang="en" dirty="0">
                <a:latin typeface="+mn-lt"/>
              </a:rPr>
              <a:t>Physical activity measurement (Health Science focus)</a:t>
            </a:r>
            <a:endParaRPr dirty="0">
              <a:latin typeface="+mn-lt"/>
            </a:endParaRPr>
          </a:p>
          <a:p>
            <a:pPr lvl="1">
              <a:buFont typeface="Arial" charset="0"/>
              <a:buChar char="-"/>
            </a:pPr>
            <a:r>
              <a:rPr lang="en-CA" dirty="0">
                <a:latin typeface="+mn-lt"/>
              </a:rPr>
              <a:t>"Wearable Device Validity in Measuring Steps, Energy Expenditure, and Heart Rate Across Age, Gender, and Body Mass Index: Data Analysis From a Systematic Review”</a:t>
            </a:r>
          </a:p>
          <a:p>
            <a:pPr lvl="2">
              <a:buFont typeface="Arial" charset="0"/>
              <a:buChar char="-"/>
            </a:pPr>
            <a:r>
              <a:rPr lang="en-CA" dirty="0">
                <a:latin typeface="+mn-lt"/>
                <a:hlinkClick r:id="rId4"/>
              </a:rPr>
              <a:t>https://doi.org/10.1123/jpah.2022-0160</a:t>
            </a:r>
            <a:r>
              <a:rPr lang="en-CA" dirty="0">
                <a:latin typeface="+mn-lt"/>
              </a:rPr>
              <a:t> </a:t>
            </a:r>
          </a:p>
          <a:p>
            <a:pPr marL="0" indent="0">
              <a:spcBef>
                <a:spcPts val="1600"/>
              </a:spcBef>
              <a:buNone/>
            </a:pPr>
            <a:r>
              <a:rPr lang="en" dirty="0">
                <a:latin typeface="+mn-lt"/>
              </a:rPr>
              <a:t>Not much overlap between the two areas (unfortunately)</a:t>
            </a:r>
            <a:endParaRPr dirty="0">
              <a:latin typeface="+mn-lt"/>
            </a:endParaRPr>
          </a:p>
          <a:p>
            <a:pPr marL="0" indent="0">
              <a:spcBef>
                <a:spcPts val="1600"/>
              </a:spcBef>
              <a:spcAft>
                <a:spcPts val="1600"/>
              </a:spcAft>
              <a:buNone/>
            </a:pPr>
            <a:endParaRPr dirty="0">
              <a:latin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lgn="l"/>
            <a:r>
              <a:rPr lang="en" dirty="0">
                <a:latin typeface="+mn-lt"/>
              </a:rPr>
              <a:t>Measuring stuff using wearables</a:t>
            </a:r>
            <a:endParaRPr dirty="0">
              <a:latin typeface="+mn-lt"/>
            </a:endParaRPr>
          </a:p>
        </p:txBody>
      </p:sp>
      <p:sp>
        <p:nvSpPr>
          <p:cNvPr id="111" name="Google Shape;111;p21"/>
          <p:cNvSpPr txBox="1">
            <a:spLocks noGrp="1"/>
          </p:cNvSpPr>
          <p:nvPr>
            <p:ph type="body" idx="1"/>
          </p:nvPr>
        </p:nvSpPr>
        <p:spPr>
          <a:xfrm>
            <a:off x="415600" y="4287601"/>
            <a:ext cx="11360800" cy="1977032"/>
          </a:xfrm>
          <a:prstGeom prst="rect">
            <a:avLst/>
          </a:prstGeom>
        </p:spPr>
        <p:txBody>
          <a:bodyPr spcFirstLastPara="1" wrap="square" lIns="121900" tIns="121900" rIns="121900" bIns="121900" anchor="t" anchorCtr="0">
            <a:normAutofit/>
          </a:bodyPr>
          <a:lstStyle/>
          <a:p>
            <a:pPr marL="152396" indent="0">
              <a:buNone/>
            </a:pPr>
            <a:r>
              <a:rPr lang="en" dirty="0">
                <a:latin typeface="+mn-lt"/>
              </a:rPr>
              <a:t>For each measurement device (or using sensor fusion), algorithms exist for estimating physical characteristics like step count, sleep, heart rate, heart rate variability, energy expenditure…</a:t>
            </a:r>
          </a:p>
        </p:txBody>
      </p:sp>
      <p:sp>
        <p:nvSpPr>
          <p:cNvPr id="2" name="Google Shape;111;p21">
            <a:extLst>
              <a:ext uri="{FF2B5EF4-FFF2-40B4-BE49-F238E27FC236}">
                <a16:creationId xmlns:a16="http://schemas.microsoft.com/office/drawing/2014/main" id="{7EDC76AC-54B3-014F-5785-7A3C43BD1249}"/>
              </a:ext>
            </a:extLst>
          </p:cNvPr>
          <p:cNvSpPr txBox="1">
            <a:spLocks/>
          </p:cNvSpPr>
          <p:nvPr/>
        </p:nvSpPr>
        <p:spPr>
          <a:xfrm>
            <a:off x="415600" y="1536633"/>
            <a:ext cx="11360800" cy="4555200"/>
          </a:xfrm>
          <a:prstGeom prst="rect">
            <a:avLst/>
          </a:prstGeom>
        </p:spPr>
        <p:txBody>
          <a:bodyPr spcFirstLastPara="1" wrap="square" lIns="121900" tIns="121900" rIns="121900" bIns="121900" anchor="t" anchorCtr="0">
            <a:normAutofit/>
          </a:bodyPr>
          <a:lstStyle>
            <a:lvl1pPr marL="609585" lvl="0" indent="-457189" algn="l" rtl="0" eaLnBrk="0" fontAlgn="base" hangingPunct="0">
              <a:spcBef>
                <a:spcPts val="0"/>
              </a:spcBef>
              <a:spcAft>
                <a:spcPts val="0"/>
              </a:spcAft>
              <a:buSzPts val="1800"/>
              <a:buFont typeface="Wingdings" charset="2"/>
              <a:buChar char="●"/>
              <a:defRPr sz="2800">
                <a:solidFill>
                  <a:srgbClr val="000000"/>
                </a:solidFill>
                <a:latin typeface="Calibri"/>
                <a:ea typeface="ＭＳ Ｐゴシック" pitchFamily="-108" charset="-128"/>
                <a:cs typeface="Calibri"/>
              </a:defRPr>
            </a:lvl1pPr>
            <a:lvl2pPr marL="1219170" lvl="1" indent="-423323" algn="l" rtl="0" eaLnBrk="0" fontAlgn="base" hangingPunct="0">
              <a:spcBef>
                <a:spcPts val="0"/>
              </a:spcBef>
              <a:spcAft>
                <a:spcPts val="0"/>
              </a:spcAft>
              <a:buSzPts val="1400"/>
              <a:buFont typeface="Arial" charset="0"/>
              <a:buChar char="○"/>
              <a:defRPr sz="2400">
                <a:solidFill>
                  <a:srgbClr val="000000"/>
                </a:solidFill>
                <a:latin typeface="Calibri"/>
                <a:ea typeface="ＭＳ Ｐゴシック" pitchFamily="-108" charset="-128"/>
                <a:cs typeface="Calibri"/>
              </a:defRPr>
            </a:lvl2pPr>
            <a:lvl3pPr marL="1828754" lvl="2" indent="-423323" algn="l" rtl="0" eaLnBrk="0" fontAlgn="base" hangingPunct="0">
              <a:spcBef>
                <a:spcPts val="0"/>
              </a:spcBef>
              <a:spcAft>
                <a:spcPts val="0"/>
              </a:spcAft>
              <a:buSzPts val="1400"/>
              <a:buFont typeface="Times" charset="0"/>
              <a:buChar char="■"/>
              <a:defRPr sz="2000">
                <a:solidFill>
                  <a:srgbClr val="000000"/>
                </a:solidFill>
                <a:latin typeface="Calibri"/>
                <a:ea typeface="ＭＳ Ｐゴシック" pitchFamily="-108" charset="-128"/>
                <a:cs typeface="Calibri"/>
              </a:defRPr>
            </a:lvl3pPr>
            <a:lvl4pPr marL="2438339" lvl="3" indent="-423323" algn="l" rtl="0" eaLnBrk="0" fontAlgn="base" hangingPunct="0">
              <a:spcBef>
                <a:spcPts val="0"/>
              </a:spcBef>
              <a:spcAft>
                <a:spcPts val="0"/>
              </a:spcAft>
              <a:buSzPts val="1400"/>
              <a:buFont typeface="Times" charset="0"/>
              <a:buChar char="●"/>
              <a:defRPr sz="1600">
                <a:solidFill>
                  <a:srgbClr val="000000"/>
                </a:solidFill>
                <a:latin typeface="Calibri"/>
                <a:ea typeface="ＭＳ Ｐゴシック" pitchFamily="-108" charset="-128"/>
                <a:cs typeface="Calibri"/>
              </a:defRPr>
            </a:lvl4pPr>
            <a:lvl5pPr marL="3047924" lvl="4" indent="-423323" algn="l" rtl="0" eaLnBrk="0" fontAlgn="base" hangingPunct="0">
              <a:spcBef>
                <a:spcPts val="0"/>
              </a:spcBef>
              <a:spcAft>
                <a:spcPts val="0"/>
              </a:spcAft>
              <a:buSzPts val="1400"/>
              <a:buFont typeface="Times" charset="0"/>
              <a:buChar char="○"/>
              <a:defRPr sz="1600">
                <a:solidFill>
                  <a:srgbClr val="000000"/>
                </a:solidFill>
                <a:latin typeface="Calibri"/>
                <a:ea typeface="ＭＳ Ｐゴシック" pitchFamily="-108" charset="-128"/>
                <a:cs typeface="Calibri"/>
              </a:defRPr>
            </a:lvl5pPr>
            <a:lvl6pPr marL="3657509" lvl="5" indent="-423323" algn="l" rtl="0" fontAlgn="base">
              <a:spcBef>
                <a:spcPts val="0"/>
              </a:spcBef>
              <a:spcAft>
                <a:spcPts val="0"/>
              </a:spcAft>
              <a:buSzPts val="1400"/>
              <a:buFont typeface="Times" pitchFamily="-108" charset="0"/>
              <a:buChar char="■"/>
              <a:defRPr sz="2000">
                <a:solidFill>
                  <a:srgbClr val="FFFFFF"/>
                </a:solidFill>
                <a:latin typeface="Georgia" pitchFamily="-108" charset="0"/>
                <a:ea typeface="ＭＳ Ｐゴシック" pitchFamily="-108" charset="-128"/>
              </a:defRPr>
            </a:lvl6pPr>
            <a:lvl7pPr marL="4267093" lvl="6" indent="-423323" algn="l" rtl="0" fontAlgn="base">
              <a:spcBef>
                <a:spcPts val="0"/>
              </a:spcBef>
              <a:spcAft>
                <a:spcPts val="0"/>
              </a:spcAft>
              <a:buSzPts val="1400"/>
              <a:buFont typeface="Times" pitchFamily="-108" charset="0"/>
              <a:buChar char="●"/>
              <a:defRPr sz="2000">
                <a:solidFill>
                  <a:srgbClr val="FFFFFF"/>
                </a:solidFill>
                <a:latin typeface="Georgia" pitchFamily="-108" charset="0"/>
                <a:ea typeface="ＭＳ Ｐゴシック" pitchFamily="-108" charset="-128"/>
              </a:defRPr>
            </a:lvl7pPr>
            <a:lvl8pPr marL="4876678" lvl="7" indent="-423323" algn="l" rtl="0" fontAlgn="base">
              <a:spcBef>
                <a:spcPts val="0"/>
              </a:spcBef>
              <a:spcAft>
                <a:spcPts val="0"/>
              </a:spcAft>
              <a:buSzPts val="1400"/>
              <a:buFont typeface="Times" pitchFamily="-108" charset="0"/>
              <a:buChar char="○"/>
              <a:defRPr sz="2000">
                <a:solidFill>
                  <a:srgbClr val="FFFFFF"/>
                </a:solidFill>
                <a:latin typeface="Georgia" pitchFamily="-108" charset="0"/>
                <a:ea typeface="ＭＳ Ｐゴシック" pitchFamily="-108" charset="-128"/>
              </a:defRPr>
            </a:lvl8pPr>
            <a:lvl9pPr marL="5486263" lvl="8" indent="-423323" algn="l" rtl="0" fontAlgn="base">
              <a:spcBef>
                <a:spcPts val="0"/>
              </a:spcBef>
              <a:spcAft>
                <a:spcPts val="0"/>
              </a:spcAft>
              <a:buSzPts val="1400"/>
              <a:buFont typeface="Times" pitchFamily="-108" charset="0"/>
              <a:buChar char="■"/>
              <a:defRPr sz="2000">
                <a:solidFill>
                  <a:srgbClr val="FFFFFF"/>
                </a:solidFill>
                <a:latin typeface="Georgia" pitchFamily="-108" charset="0"/>
                <a:ea typeface="ＭＳ Ｐゴシック" pitchFamily="-108" charset="-128"/>
              </a:defRPr>
            </a:lvl9pPr>
          </a:lstStyle>
          <a:p>
            <a:r>
              <a:rPr lang="en-CA" kern="0" dirty="0">
                <a:latin typeface="+mn-lt"/>
              </a:rPr>
              <a:t>Accelerometry </a:t>
            </a:r>
          </a:p>
          <a:p>
            <a:r>
              <a:rPr lang="en-CA" kern="0" dirty="0">
                <a:latin typeface="+mn-lt"/>
              </a:rPr>
              <a:t>Temperature sensors </a:t>
            </a:r>
          </a:p>
          <a:p>
            <a:r>
              <a:rPr lang="en-CA" kern="0" dirty="0" err="1">
                <a:latin typeface="+mn-lt"/>
              </a:rPr>
              <a:t>Photoplesmography</a:t>
            </a:r>
            <a:r>
              <a:rPr lang="en-CA" kern="0" dirty="0">
                <a:latin typeface="+mn-lt"/>
              </a:rPr>
              <a:t> (the lights on your wrist)</a:t>
            </a:r>
          </a:p>
          <a:p>
            <a:r>
              <a:rPr lang="en-CA" kern="0" dirty="0">
                <a:latin typeface="+mn-lt"/>
              </a:rPr>
              <a:t>GPS </a:t>
            </a:r>
          </a:p>
          <a:p>
            <a:r>
              <a:rPr lang="en-CA" kern="0" dirty="0">
                <a:latin typeface="+mn-lt"/>
              </a:rPr>
              <a:t>EMG  </a:t>
            </a:r>
          </a:p>
          <a:p>
            <a:pPr marL="152396" indent="0">
              <a:buFont typeface="Wingdings" charset="2"/>
              <a:buNone/>
            </a:pPr>
            <a:endParaRPr lang="en-CA" kern="0" dirty="0">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versus commercial wearables</a:t>
            </a:r>
          </a:p>
        </p:txBody>
      </p:sp>
      <p:sp>
        <p:nvSpPr>
          <p:cNvPr id="3" name="Content Placeholder 2"/>
          <p:cNvSpPr>
            <a:spLocks noGrp="1"/>
          </p:cNvSpPr>
          <p:nvPr>
            <p:ph idx="1"/>
          </p:nvPr>
        </p:nvSpPr>
        <p:spPr>
          <a:xfrm>
            <a:off x="304801" y="1905000"/>
            <a:ext cx="10515599" cy="4191000"/>
          </a:xfrm>
        </p:spPr>
        <p:txBody>
          <a:bodyPr/>
          <a:lstStyle/>
          <a:p>
            <a:pPr>
              <a:buFont typeface="Arial" panose="020B0604020202020204" pitchFamily="34" charset="0"/>
              <a:buChar char="•"/>
            </a:pPr>
            <a:r>
              <a:rPr lang="en-CA" dirty="0"/>
              <a:t>Research grade devices</a:t>
            </a:r>
          </a:p>
          <a:p>
            <a:pPr lvl="1">
              <a:buFont typeface="Arial" panose="020B0604020202020204" pitchFamily="34" charset="0"/>
              <a:buChar char="•"/>
            </a:pPr>
            <a:r>
              <a:rPr lang="en-CA" dirty="0"/>
              <a:t>Open data collection and protocols (mostly)</a:t>
            </a:r>
          </a:p>
          <a:p>
            <a:pPr lvl="1">
              <a:buFont typeface="Arial" panose="020B0604020202020204" pitchFamily="34" charset="0"/>
              <a:buChar char="•"/>
            </a:pPr>
            <a:r>
              <a:rPr lang="en-CA" dirty="0"/>
              <a:t>Look terrible</a:t>
            </a:r>
          </a:p>
          <a:p>
            <a:pPr lvl="1">
              <a:buFont typeface="Arial" panose="020B0604020202020204" pitchFamily="34" charset="0"/>
              <a:buChar char="•"/>
            </a:pPr>
            <a:r>
              <a:rPr lang="en-CA" dirty="0"/>
              <a:t>Typical 7-10 day wear time</a:t>
            </a:r>
          </a:p>
          <a:p>
            <a:pPr>
              <a:buFont typeface="Arial" panose="020B0604020202020204" pitchFamily="34" charset="0"/>
              <a:buChar char="•"/>
            </a:pPr>
            <a:r>
              <a:rPr lang="en-CA" dirty="0"/>
              <a:t>Commercial devices</a:t>
            </a:r>
          </a:p>
          <a:p>
            <a:pPr lvl="1">
              <a:buFont typeface="Arial" panose="020B0604020202020204" pitchFamily="34" charset="0"/>
              <a:buChar char="•"/>
            </a:pPr>
            <a:r>
              <a:rPr lang="en-CA" dirty="0"/>
              <a:t>Propriety measures</a:t>
            </a:r>
          </a:p>
          <a:p>
            <a:pPr lvl="1">
              <a:buFont typeface="Arial" panose="020B0604020202020204" pitchFamily="34" charset="0"/>
              <a:buChar char="•"/>
            </a:pPr>
            <a:r>
              <a:rPr lang="en-CA" dirty="0"/>
              <a:t>Have an app</a:t>
            </a:r>
          </a:p>
          <a:p>
            <a:pPr lvl="1">
              <a:buFont typeface="Arial" panose="020B0604020202020204" pitchFamily="34" charset="0"/>
              <a:buChar char="•"/>
            </a:pPr>
            <a:r>
              <a:rPr lang="en-CA" dirty="0"/>
              <a:t>Long term wear time</a:t>
            </a:r>
          </a:p>
          <a:p>
            <a:pPr lvl="1">
              <a:buFont typeface="Arial" panose="020B0604020202020204" pitchFamily="34" charset="0"/>
              <a:buChar char="•"/>
            </a:pPr>
            <a:endParaRPr lang="en-CA" dirty="0"/>
          </a:p>
        </p:txBody>
      </p:sp>
      <p:pic>
        <p:nvPicPr>
          <p:cNvPr id="5" name="Picture 4">
            <a:extLst>
              <a:ext uri="{FF2B5EF4-FFF2-40B4-BE49-F238E27FC236}">
                <a16:creationId xmlns:a16="http://schemas.microsoft.com/office/drawing/2014/main" id="{8ED81091-5E1D-3AE2-CE93-3426E238EE34}"/>
              </a:ext>
            </a:extLst>
          </p:cNvPr>
          <p:cNvPicPr>
            <a:picLocks noChangeAspect="1"/>
          </p:cNvPicPr>
          <p:nvPr/>
        </p:nvPicPr>
        <p:blipFill rotWithShape="1">
          <a:blip r:embed="rId2"/>
          <a:srcRect l="17481" r="29471"/>
          <a:stretch/>
        </p:blipFill>
        <p:spPr>
          <a:xfrm rot="16200000">
            <a:off x="8176448" y="1043752"/>
            <a:ext cx="4191000" cy="5608696"/>
          </a:xfrm>
          <a:prstGeom prst="rect">
            <a:avLst/>
          </a:prstGeom>
        </p:spPr>
      </p:pic>
    </p:spTree>
    <p:extLst>
      <p:ext uri="{BB962C8B-B14F-4D97-AF65-F5344CB8AC3E}">
        <p14:creationId xmlns:p14="http://schemas.microsoft.com/office/powerpoint/2010/main" val="4094852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versus commercial wearables</a:t>
            </a:r>
          </a:p>
        </p:txBody>
      </p:sp>
      <p:sp>
        <p:nvSpPr>
          <p:cNvPr id="3" name="Content Placeholder 2"/>
          <p:cNvSpPr>
            <a:spLocks noGrp="1"/>
          </p:cNvSpPr>
          <p:nvPr>
            <p:ph idx="1"/>
          </p:nvPr>
        </p:nvSpPr>
        <p:spPr>
          <a:xfrm>
            <a:off x="304801" y="1905000"/>
            <a:ext cx="10515599" cy="4191000"/>
          </a:xfrm>
        </p:spPr>
        <p:txBody>
          <a:bodyPr/>
          <a:lstStyle/>
          <a:p>
            <a:pPr>
              <a:buFont typeface="Arial" panose="020B0604020202020204" pitchFamily="34" charset="0"/>
              <a:buChar char="•"/>
            </a:pPr>
            <a:r>
              <a:rPr lang="en-CA" dirty="0"/>
              <a:t>Research grade devices</a:t>
            </a:r>
          </a:p>
          <a:p>
            <a:pPr lvl="1">
              <a:buFont typeface="Arial" panose="020B0604020202020204" pitchFamily="34" charset="0"/>
              <a:buChar char="•"/>
            </a:pPr>
            <a:r>
              <a:rPr lang="en-CA" dirty="0"/>
              <a:t>Open data collection and protocols (mostly)</a:t>
            </a:r>
          </a:p>
          <a:p>
            <a:pPr lvl="1">
              <a:buFont typeface="Arial" panose="020B0604020202020204" pitchFamily="34" charset="0"/>
              <a:buChar char="•"/>
            </a:pPr>
            <a:r>
              <a:rPr lang="en-CA" dirty="0"/>
              <a:t>Look terrible</a:t>
            </a:r>
          </a:p>
          <a:p>
            <a:pPr lvl="1">
              <a:buFont typeface="Arial" panose="020B0604020202020204" pitchFamily="34" charset="0"/>
              <a:buChar char="•"/>
            </a:pPr>
            <a:r>
              <a:rPr lang="en-CA" dirty="0"/>
              <a:t>Typical 7-10 day wear time</a:t>
            </a:r>
          </a:p>
          <a:p>
            <a:pPr>
              <a:buFont typeface="Arial" panose="020B0604020202020204" pitchFamily="34" charset="0"/>
              <a:buChar char="•"/>
            </a:pPr>
            <a:r>
              <a:rPr lang="en-CA" dirty="0"/>
              <a:t>Commercial devices</a:t>
            </a:r>
          </a:p>
          <a:p>
            <a:pPr lvl="1">
              <a:buFont typeface="Arial" panose="020B0604020202020204" pitchFamily="34" charset="0"/>
              <a:buChar char="•"/>
            </a:pPr>
            <a:r>
              <a:rPr lang="en-CA" dirty="0"/>
              <a:t>Propriety measures</a:t>
            </a:r>
          </a:p>
          <a:p>
            <a:pPr lvl="1">
              <a:buFont typeface="Arial" panose="020B0604020202020204" pitchFamily="34" charset="0"/>
              <a:buChar char="•"/>
            </a:pPr>
            <a:r>
              <a:rPr lang="en-CA" dirty="0"/>
              <a:t>Have an app</a:t>
            </a:r>
          </a:p>
          <a:p>
            <a:pPr lvl="1">
              <a:buFont typeface="Arial" panose="020B0604020202020204" pitchFamily="34" charset="0"/>
              <a:buChar char="•"/>
            </a:pPr>
            <a:r>
              <a:rPr lang="en-CA" dirty="0"/>
              <a:t>Long term wear time</a:t>
            </a:r>
          </a:p>
          <a:p>
            <a:pPr lvl="1">
              <a:buFont typeface="Arial" panose="020B0604020202020204" pitchFamily="34" charset="0"/>
              <a:buChar char="•"/>
            </a:pPr>
            <a:endParaRPr lang="en-CA" dirty="0"/>
          </a:p>
        </p:txBody>
      </p:sp>
      <p:pic>
        <p:nvPicPr>
          <p:cNvPr id="5" name="Picture 4">
            <a:extLst>
              <a:ext uri="{FF2B5EF4-FFF2-40B4-BE49-F238E27FC236}">
                <a16:creationId xmlns:a16="http://schemas.microsoft.com/office/drawing/2014/main" id="{8ED81091-5E1D-3AE2-CE93-3426E238EE34}"/>
              </a:ext>
            </a:extLst>
          </p:cNvPr>
          <p:cNvPicPr>
            <a:picLocks noChangeAspect="1"/>
          </p:cNvPicPr>
          <p:nvPr/>
        </p:nvPicPr>
        <p:blipFill rotWithShape="1">
          <a:blip r:embed="rId2"/>
          <a:srcRect l="17481" r="29471"/>
          <a:stretch/>
        </p:blipFill>
        <p:spPr>
          <a:xfrm rot="16200000">
            <a:off x="8176448" y="1043752"/>
            <a:ext cx="4191000" cy="5608696"/>
          </a:xfrm>
          <a:prstGeom prst="rect">
            <a:avLst/>
          </a:prstGeom>
        </p:spPr>
      </p:pic>
      <p:pic>
        <p:nvPicPr>
          <p:cNvPr id="4" name="Google Shape;126;p23">
            <a:extLst>
              <a:ext uri="{FF2B5EF4-FFF2-40B4-BE49-F238E27FC236}">
                <a16:creationId xmlns:a16="http://schemas.microsoft.com/office/drawing/2014/main" id="{7D278335-1A7D-6FDE-6980-0635F7DA817C}"/>
              </a:ext>
            </a:extLst>
          </p:cNvPr>
          <p:cNvPicPr preferRelativeResize="0"/>
          <p:nvPr/>
        </p:nvPicPr>
        <p:blipFill>
          <a:blip r:embed="rId3">
            <a:alphaModFix/>
          </a:blip>
          <a:stretch>
            <a:fillRect/>
          </a:stretch>
        </p:blipFill>
        <p:spPr>
          <a:xfrm rot="340396">
            <a:off x="1550057" y="368034"/>
            <a:ext cx="9298441" cy="6274331"/>
          </a:xfrm>
          <a:prstGeom prst="rect">
            <a:avLst/>
          </a:prstGeom>
          <a:noFill/>
          <a:ln>
            <a:noFill/>
          </a:ln>
        </p:spPr>
      </p:pic>
    </p:spTree>
    <p:extLst>
      <p:ext uri="{BB962C8B-B14F-4D97-AF65-F5344CB8AC3E}">
        <p14:creationId xmlns:p14="http://schemas.microsoft.com/office/powerpoint/2010/main" val="455558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of commercial devices</a:t>
            </a:r>
          </a:p>
        </p:txBody>
      </p:sp>
      <p:sp>
        <p:nvSpPr>
          <p:cNvPr id="3" name="Content Placeholder 2"/>
          <p:cNvSpPr>
            <a:spLocks noGrp="1"/>
          </p:cNvSpPr>
          <p:nvPr>
            <p:ph idx="1"/>
          </p:nvPr>
        </p:nvSpPr>
        <p:spPr>
          <a:xfrm>
            <a:off x="304801" y="1905000"/>
            <a:ext cx="11400367" cy="4191000"/>
          </a:xfrm>
        </p:spPr>
        <p:txBody>
          <a:bodyPr/>
          <a:lstStyle/>
          <a:p>
            <a:r>
              <a:rPr lang="en-CA" b="0" dirty="0">
                <a:effectLst/>
              </a:rPr>
              <a:t>21% </a:t>
            </a:r>
            <a:r>
              <a:rPr lang="en-CA" dirty="0"/>
              <a:t>of </a:t>
            </a:r>
            <a:r>
              <a:rPr lang="en-CA" b="0" dirty="0">
                <a:effectLst/>
              </a:rPr>
              <a:t>Americans used smartwatches in 2019</a:t>
            </a:r>
          </a:p>
          <a:p>
            <a:r>
              <a:rPr lang="en-CA" dirty="0">
                <a:effectLst/>
              </a:rPr>
              <a:t>~ 270 million wearable</a:t>
            </a:r>
            <a:r>
              <a:rPr lang="en-CA" dirty="0"/>
              <a:t>s </a:t>
            </a:r>
            <a:r>
              <a:rPr lang="en-CA" b="0" dirty="0">
                <a:effectLst/>
              </a:rPr>
              <a:t>sold worldwide in 2022</a:t>
            </a:r>
          </a:p>
          <a:p>
            <a:r>
              <a:rPr lang="en-CA" dirty="0"/>
              <a:t>~ 54 million Apple Watches sold in 2022</a:t>
            </a:r>
          </a:p>
          <a:p>
            <a:r>
              <a:rPr lang="en-CA" dirty="0"/>
              <a:t>Google buys Fitbit for $2.1B in 2019</a:t>
            </a:r>
          </a:p>
        </p:txBody>
      </p:sp>
    </p:spTree>
    <p:extLst>
      <p:ext uri="{BB962C8B-B14F-4D97-AF65-F5344CB8AC3E}">
        <p14:creationId xmlns:p14="http://schemas.microsoft.com/office/powerpoint/2010/main" val="591600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of commercial devices</a:t>
            </a:r>
          </a:p>
        </p:txBody>
      </p:sp>
      <p:sp>
        <p:nvSpPr>
          <p:cNvPr id="3" name="Content Placeholder 2"/>
          <p:cNvSpPr>
            <a:spLocks noGrp="1"/>
          </p:cNvSpPr>
          <p:nvPr>
            <p:ph idx="1"/>
          </p:nvPr>
        </p:nvSpPr>
        <p:spPr>
          <a:xfrm>
            <a:off x="330201" y="1676400"/>
            <a:ext cx="11400367" cy="4191000"/>
          </a:xfrm>
        </p:spPr>
        <p:txBody>
          <a:bodyPr/>
          <a:lstStyle/>
          <a:p>
            <a:pPr marL="0" indent="0">
              <a:buNone/>
            </a:pPr>
            <a:r>
              <a:rPr lang="en-CA" b="0" dirty="0">
                <a:effectLst/>
              </a:rPr>
              <a:t>Analysis of </a:t>
            </a:r>
            <a:r>
              <a:rPr lang="en-CA" b="0" dirty="0" err="1">
                <a:effectLst/>
              </a:rPr>
              <a:t>ClinicalTrails.gov</a:t>
            </a:r>
            <a:r>
              <a:rPr lang="en-CA" b="0" dirty="0">
                <a:effectLst/>
              </a:rPr>
              <a:t> registry (2022)</a:t>
            </a:r>
          </a:p>
          <a:p>
            <a:pPr marL="0" indent="0">
              <a:buNone/>
            </a:pPr>
            <a:endParaRPr lang="en-CA" dirty="0"/>
          </a:p>
        </p:txBody>
      </p:sp>
      <p:sp>
        <p:nvSpPr>
          <p:cNvPr id="4" name="TextBox 3">
            <a:extLst>
              <a:ext uri="{FF2B5EF4-FFF2-40B4-BE49-F238E27FC236}">
                <a16:creationId xmlns:a16="http://schemas.microsoft.com/office/drawing/2014/main" id="{A1469436-CD8C-3A63-D87A-065B75C2B5E1}"/>
              </a:ext>
            </a:extLst>
          </p:cNvPr>
          <p:cNvSpPr txBox="1"/>
          <p:nvPr/>
        </p:nvSpPr>
        <p:spPr>
          <a:xfrm>
            <a:off x="350519" y="6248400"/>
            <a:ext cx="3298853"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/10.1177/17407745241230287</a:t>
            </a:r>
          </a:p>
        </p:txBody>
      </p:sp>
      <p:graphicFrame>
        <p:nvGraphicFramePr>
          <p:cNvPr id="5" name="Table 4">
            <a:extLst>
              <a:ext uri="{FF2B5EF4-FFF2-40B4-BE49-F238E27FC236}">
                <a16:creationId xmlns:a16="http://schemas.microsoft.com/office/drawing/2014/main" id="{61B16621-C9BB-C800-172A-1E851D65473C}"/>
              </a:ext>
            </a:extLst>
          </p:cNvPr>
          <p:cNvGraphicFramePr>
            <a:graphicFrameLocks noGrp="1"/>
          </p:cNvGraphicFramePr>
          <p:nvPr>
            <p:extLst>
              <p:ext uri="{D42A27DB-BD31-4B8C-83A1-F6EECF244321}">
                <p14:modId xmlns:p14="http://schemas.microsoft.com/office/powerpoint/2010/main" val="2731185977"/>
              </p:ext>
            </p:extLst>
          </p:nvPr>
        </p:nvGraphicFramePr>
        <p:xfrm>
          <a:off x="1676400" y="2362200"/>
          <a:ext cx="9372600" cy="3657601"/>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3841125734"/>
                    </a:ext>
                  </a:extLst>
                </a:gridCol>
                <a:gridCol w="3124200">
                  <a:extLst>
                    <a:ext uri="{9D8B030D-6E8A-4147-A177-3AD203B41FA5}">
                      <a16:colId xmlns:a16="http://schemas.microsoft.com/office/drawing/2014/main" val="1196271476"/>
                    </a:ext>
                  </a:extLst>
                </a:gridCol>
                <a:gridCol w="3124200">
                  <a:extLst>
                    <a:ext uri="{9D8B030D-6E8A-4147-A177-3AD203B41FA5}">
                      <a16:colId xmlns:a16="http://schemas.microsoft.com/office/drawing/2014/main" val="1063598997"/>
                    </a:ext>
                  </a:extLst>
                </a:gridCol>
              </a:tblGrid>
              <a:tr h="419819">
                <a:tc>
                  <a:txBody>
                    <a:bodyPr/>
                    <a:lstStyle/>
                    <a:p>
                      <a:r>
                        <a:rPr lang="en-US" sz="2000" dirty="0"/>
                        <a:t>Device</a:t>
                      </a:r>
                    </a:p>
                  </a:txBody>
                  <a:tcPr/>
                </a:tc>
                <a:tc>
                  <a:txBody>
                    <a:bodyPr/>
                    <a:lstStyle/>
                    <a:p>
                      <a:r>
                        <a:rPr lang="en-US" sz="2000" dirty="0"/>
                        <a:t># of studies</a:t>
                      </a:r>
                    </a:p>
                  </a:txBody>
                  <a:tcPr/>
                </a:tc>
                <a:tc>
                  <a:txBody>
                    <a:bodyPr/>
                    <a:lstStyle/>
                    <a:p>
                      <a:r>
                        <a:rPr lang="en-US" sz="2000" dirty="0"/>
                        <a:t>Participants (mean)</a:t>
                      </a:r>
                    </a:p>
                  </a:txBody>
                  <a:tcPr/>
                </a:tc>
                <a:extLst>
                  <a:ext uri="{0D108BD9-81ED-4DB2-BD59-A6C34878D82A}">
                    <a16:rowId xmlns:a16="http://schemas.microsoft.com/office/drawing/2014/main" val="3809835073"/>
                  </a:ext>
                </a:extLst>
              </a:tr>
              <a:tr h="4198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2000" dirty="0"/>
                        <a:t>Fitbit</a:t>
                      </a:r>
                    </a:p>
                  </a:txBody>
                  <a:tcPr/>
                </a:tc>
                <a:tc>
                  <a:txBody>
                    <a:bodyPr/>
                    <a:lstStyle/>
                    <a:p>
                      <a:pPr algn="ctr"/>
                      <a:r>
                        <a:rPr lang="en-US" sz="2000" dirty="0"/>
                        <a:t>833</a:t>
                      </a:r>
                    </a:p>
                  </a:txBody>
                  <a:tcPr/>
                </a:tc>
                <a:tc>
                  <a:txBody>
                    <a:bodyPr/>
                    <a:lstStyle/>
                    <a:p>
                      <a:pPr algn="ctr"/>
                      <a:r>
                        <a:rPr lang="en-US" sz="2000" dirty="0"/>
                        <a:t>808</a:t>
                      </a:r>
                    </a:p>
                  </a:txBody>
                  <a:tcPr/>
                </a:tc>
                <a:extLst>
                  <a:ext uri="{0D108BD9-81ED-4DB2-BD59-A6C34878D82A}">
                    <a16:rowId xmlns:a16="http://schemas.microsoft.com/office/drawing/2014/main" val="4125976835"/>
                  </a:ext>
                </a:extLst>
              </a:tr>
              <a:tr h="4140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2000" dirty="0"/>
                        <a:t>Garmin</a:t>
                      </a:r>
                    </a:p>
                  </a:txBody>
                  <a:tcPr/>
                </a:tc>
                <a:tc>
                  <a:txBody>
                    <a:bodyPr/>
                    <a:lstStyle/>
                    <a:p>
                      <a:pPr algn="ctr"/>
                      <a:r>
                        <a:rPr lang="en-CA" sz="2000" dirty="0"/>
                        <a:t>113</a:t>
                      </a:r>
                      <a:endParaRPr lang="en-US" sz="2000" dirty="0"/>
                    </a:p>
                  </a:txBody>
                  <a:tcPr/>
                </a:tc>
                <a:tc>
                  <a:txBody>
                    <a:bodyPr/>
                    <a:lstStyle/>
                    <a:p>
                      <a:pPr algn="ctr"/>
                      <a:r>
                        <a:rPr lang="en-US" sz="2000" dirty="0"/>
                        <a:t>1038</a:t>
                      </a:r>
                    </a:p>
                  </a:txBody>
                  <a:tcPr/>
                </a:tc>
                <a:extLst>
                  <a:ext uri="{0D108BD9-81ED-4DB2-BD59-A6C34878D82A}">
                    <a16:rowId xmlns:a16="http://schemas.microsoft.com/office/drawing/2014/main" val="10712424"/>
                  </a:ext>
                </a:extLst>
              </a:tr>
              <a:tr h="4198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2000" dirty="0"/>
                        <a:t>Apple Watch</a:t>
                      </a:r>
                    </a:p>
                  </a:txBody>
                  <a:tcPr/>
                </a:tc>
                <a:tc>
                  <a:txBody>
                    <a:bodyPr/>
                    <a:lstStyle/>
                    <a:p>
                      <a:pPr algn="ctr"/>
                      <a:r>
                        <a:rPr lang="en-CA" sz="2000" dirty="0"/>
                        <a:t>96</a:t>
                      </a:r>
                      <a:endParaRPr lang="en-US" sz="2000" dirty="0"/>
                    </a:p>
                  </a:txBody>
                  <a:tcPr/>
                </a:tc>
                <a:tc>
                  <a:txBody>
                    <a:bodyPr/>
                    <a:lstStyle/>
                    <a:p>
                      <a:pPr algn="ctr"/>
                      <a:r>
                        <a:rPr lang="en-US" sz="2000" dirty="0"/>
                        <a:t>218800</a:t>
                      </a:r>
                    </a:p>
                  </a:txBody>
                  <a:tcPr/>
                </a:tc>
                <a:extLst>
                  <a:ext uri="{0D108BD9-81ED-4DB2-BD59-A6C34878D82A}">
                    <a16:rowId xmlns:a16="http://schemas.microsoft.com/office/drawing/2014/main" val="3289925217"/>
                  </a:ext>
                </a:extLst>
              </a:tr>
              <a:tr h="4198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2000" dirty="0" err="1"/>
                        <a:t>ActiGraph</a:t>
                      </a:r>
                      <a:endParaRPr lang="en-CA" sz="2000" dirty="0"/>
                    </a:p>
                  </a:txBody>
                  <a:tcPr/>
                </a:tc>
                <a:tc>
                  <a:txBody>
                    <a:bodyPr/>
                    <a:lstStyle/>
                    <a:p>
                      <a:pPr algn="ctr"/>
                      <a:r>
                        <a:rPr lang="en-CA" sz="2000" dirty="0"/>
                        <a:t>1218</a:t>
                      </a:r>
                      <a:endParaRPr lang="en-US" sz="2000" dirty="0"/>
                    </a:p>
                  </a:txBody>
                  <a:tcPr/>
                </a:tc>
                <a:tc>
                  <a:txBody>
                    <a:bodyPr/>
                    <a:lstStyle/>
                    <a:p>
                      <a:pPr algn="ctr"/>
                      <a:r>
                        <a:rPr lang="en-US" sz="2000" dirty="0"/>
                        <a:t>167</a:t>
                      </a:r>
                    </a:p>
                  </a:txBody>
                  <a:tcPr/>
                </a:tc>
                <a:extLst>
                  <a:ext uri="{0D108BD9-81ED-4DB2-BD59-A6C34878D82A}">
                    <a16:rowId xmlns:a16="http://schemas.microsoft.com/office/drawing/2014/main" val="2951241984"/>
                  </a:ext>
                </a:extLst>
              </a:tr>
              <a:tr h="4198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2000" dirty="0" err="1"/>
                        <a:t>Empatica</a:t>
                      </a:r>
                      <a:endParaRPr lang="en-CA" sz="2000" dirty="0"/>
                    </a:p>
                  </a:txBody>
                  <a:tcPr/>
                </a:tc>
                <a:tc>
                  <a:txBody>
                    <a:bodyPr/>
                    <a:lstStyle/>
                    <a:p>
                      <a:pPr algn="ctr"/>
                      <a:r>
                        <a:rPr lang="en-CA" sz="2000" dirty="0"/>
                        <a:t>59</a:t>
                      </a:r>
                      <a:endParaRPr lang="en-US" sz="2000" dirty="0"/>
                    </a:p>
                  </a:txBody>
                  <a:tcPr/>
                </a:tc>
                <a:tc>
                  <a:txBody>
                    <a:bodyPr/>
                    <a:lstStyle/>
                    <a:p>
                      <a:pPr algn="ctr"/>
                      <a:r>
                        <a:rPr lang="en-US" sz="2000" dirty="0"/>
                        <a:t>1837</a:t>
                      </a:r>
                    </a:p>
                  </a:txBody>
                  <a:tcPr/>
                </a:tc>
                <a:extLst>
                  <a:ext uri="{0D108BD9-81ED-4DB2-BD59-A6C34878D82A}">
                    <a16:rowId xmlns:a16="http://schemas.microsoft.com/office/drawing/2014/main" val="1059404225"/>
                  </a:ext>
                </a:extLst>
              </a:tr>
              <a:tr h="419819">
                <a:tc>
                  <a:txBody>
                    <a:bodyPr/>
                    <a:lstStyle/>
                    <a:p>
                      <a:r>
                        <a:rPr lang="en-CA" sz="2000" dirty="0"/>
                        <a:t>Other wearable devices</a:t>
                      </a:r>
                      <a:endParaRPr lang="en-US" sz="2000" dirty="0"/>
                    </a:p>
                  </a:txBody>
                  <a:tcPr/>
                </a:tc>
                <a:tc>
                  <a:txBody>
                    <a:bodyPr/>
                    <a:lstStyle/>
                    <a:p>
                      <a:pPr algn="ctr"/>
                      <a:r>
                        <a:rPr lang="en-CA" sz="2000" dirty="0"/>
                        <a:t>895</a:t>
                      </a:r>
                      <a:endParaRPr lang="en-US" sz="2000" dirty="0"/>
                    </a:p>
                  </a:txBody>
                  <a:tcPr/>
                </a:tc>
                <a:tc>
                  <a:txBody>
                    <a:bodyPr/>
                    <a:lstStyle/>
                    <a:p>
                      <a:pPr algn="ctr"/>
                      <a:r>
                        <a:rPr lang="en-US" sz="2000" dirty="0"/>
                        <a:t>2219</a:t>
                      </a:r>
                    </a:p>
                  </a:txBody>
                  <a:tcPr/>
                </a:tc>
                <a:extLst>
                  <a:ext uri="{0D108BD9-81ED-4DB2-BD59-A6C34878D82A}">
                    <a16:rowId xmlns:a16="http://schemas.microsoft.com/office/drawing/2014/main" val="4044220871"/>
                  </a:ext>
                </a:extLst>
              </a:tr>
              <a:tr h="724619">
                <a:tc>
                  <a:txBody>
                    <a:bodyPr/>
                    <a:lstStyle/>
                    <a:p>
                      <a:r>
                        <a:rPr lang="en-US" sz="2000" b="1" dirty="0"/>
                        <a:t>Total</a:t>
                      </a:r>
                    </a:p>
                  </a:txBody>
                  <a:tcPr/>
                </a:tc>
                <a:tc>
                  <a:txBody>
                    <a:bodyPr/>
                    <a:lstStyle/>
                    <a:p>
                      <a:r>
                        <a:rPr lang="en-US" sz="2000" b="1" dirty="0"/>
                        <a:t>3214 (All)</a:t>
                      </a:r>
                    </a:p>
                    <a:p>
                      <a:r>
                        <a:rPr lang="en-US" sz="2000" b="1" dirty="0"/>
                        <a:t>1937 (Commercial)</a:t>
                      </a:r>
                    </a:p>
                  </a:txBody>
                  <a:tcPr/>
                </a:tc>
                <a:tc>
                  <a:txBody>
                    <a:bodyPr/>
                    <a:lstStyle/>
                    <a:p>
                      <a:endParaRPr lang="en-US" sz="2000" dirty="0"/>
                    </a:p>
                  </a:txBody>
                  <a:tcPr/>
                </a:tc>
                <a:extLst>
                  <a:ext uri="{0D108BD9-81ED-4DB2-BD59-A6C34878D82A}">
                    <a16:rowId xmlns:a16="http://schemas.microsoft.com/office/drawing/2014/main" val="843685575"/>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446CC7C-2859-1D1C-16A1-840899F4A5FB}"/>
                  </a:ext>
                </a:extLst>
              </p14:cNvPr>
              <p14:cNvContentPartPr/>
              <p14:nvPr/>
            </p14:nvContentPartPr>
            <p14:xfrm>
              <a:off x="8744936" y="3560224"/>
              <a:ext cx="1791000" cy="539640"/>
            </p14:xfrm>
          </p:contentPart>
        </mc:Choice>
        <mc:Fallback xmlns="">
          <p:pic>
            <p:nvPicPr>
              <p:cNvPr id="6" name="Ink 5">
                <a:extLst>
                  <a:ext uri="{FF2B5EF4-FFF2-40B4-BE49-F238E27FC236}">
                    <a16:creationId xmlns:a16="http://schemas.microsoft.com/office/drawing/2014/main" id="{F446CC7C-2859-1D1C-16A1-840899F4A5FB}"/>
                  </a:ext>
                </a:extLst>
              </p:cNvPr>
              <p:cNvPicPr/>
              <p:nvPr/>
            </p:nvPicPr>
            <p:blipFill>
              <a:blip r:embed="rId3"/>
              <a:stretch>
                <a:fillRect/>
              </a:stretch>
            </p:blipFill>
            <p:spPr>
              <a:xfrm>
                <a:off x="8735936" y="3551584"/>
                <a:ext cx="180864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D1BF277-4113-7CE0-1C6D-D1E6C169E42E}"/>
                  </a:ext>
                </a:extLst>
              </p14:cNvPr>
              <p14:cNvContentPartPr/>
              <p14:nvPr/>
            </p14:nvContentPartPr>
            <p14:xfrm>
              <a:off x="4737631" y="5558306"/>
              <a:ext cx="2972520" cy="884160"/>
            </p14:xfrm>
          </p:contentPart>
        </mc:Choice>
        <mc:Fallback xmlns="">
          <p:pic>
            <p:nvPicPr>
              <p:cNvPr id="7" name="Ink 6">
                <a:extLst>
                  <a:ext uri="{FF2B5EF4-FFF2-40B4-BE49-F238E27FC236}">
                    <a16:creationId xmlns:a16="http://schemas.microsoft.com/office/drawing/2014/main" id="{7D1BF277-4113-7CE0-1C6D-D1E6C169E42E}"/>
                  </a:ext>
                </a:extLst>
              </p:cNvPr>
              <p:cNvPicPr/>
              <p:nvPr/>
            </p:nvPicPr>
            <p:blipFill>
              <a:blip r:embed="rId5"/>
              <a:stretch>
                <a:fillRect/>
              </a:stretch>
            </p:blipFill>
            <p:spPr>
              <a:xfrm>
                <a:off x="4728631" y="5549666"/>
                <a:ext cx="2990160" cy="901800"/>
              </a:xfrm>
              <a:prstGeom prst="rect">
                <a:avLst/>
              </a:prstGeom>
            </p:spPr>
          </p:pic>
        </mc:Fallback>
      </mc:AlternateContent>
    </p:spTree>
    <p:extLst>
      <p:ext uri="{BB962C8B-B14F-4D97-AF65-F5344CB8AC3E}">
        <p14:creationId xmlns:p14="http://schemas.microsoft.com/office/powerpoint/2010/main" val="516369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Conflicts of Interest</a:t>
            </a:r>
          </a:p>
        </p:txBody>
      </p:sp>
      <p:sp>
        <p:nvSpPr>
          <p:cNvPr id="3" name="Content Placeholder 2"/>
          <p:cNvSpPr>
            <a:spLocks noGrp="1"/>
          </p:cNvSpPr>
          <p:nvPr>
            <p:ph idx="1"/>
          </p:nvPr>
        </p:nvSpPr>
        <p:spPr/>
        <p:txBody>
          <a:bodyPr/>
          <a:lstStyle/>
          <a:p>
            <a:pPr marL="0" indent="0">
              <a:buNone/>
            </a:pPr>
            <a:endParaRPr lang="en-US" dirty="0">
              <a:solidFill>
                <a:schemeClr val="tx1"/>
              </a:solidFill>
            </a:endParaRPr>
          </a:p>
          <a:p>
            <a:pPr marL="0" indent="0" algn="ctr">
              <a:buNone/>
            </a:pPr>
            <a:endParaRPr lang="en-US" dirty="0">
              <a:solidFill>
                <a:schemeClr val="tx1"/>
              </a:solidFill>
            </a:endParaRPr>
          </a:p>
          <a:p>
            <a:pPr marL="0" indent="0" algn="ctr">
              <a:buNone/>
            </a:pPr>
            <a:endParaRPr lang="en-US" dirty="0">
              <a:solidFill>
                <a:schemeClr val="tx1"/>
              </a:solidFill>
            </a:endParaRPr>
          </a:p>
          <a:p>
            <a:pPr marL="0" indent="0" algn="ctr">
              <a:buNone/>
            </a:pPr>
            <a:r>
              <a:rPr lang="en-US" dirty="0">
                <a:solidFill>
                  <a:schemeClr val="tx1"/>
                </a:solidFill>
              </a:rPr>
              <a:t>No conflicts to disclose</a:t>
            </a:r>
          </a:p>
          <a:p>
            <a:pPr lvl="1"/>
            <a:endParaRPr lang="en-US" dirty="0">
              <a:solidFill>
                <a:schemeClr val="tx1"/>
              </a:solidFill>
            </a:endParaRPr>
          </a:p>
        </p:txBody>
      </p:sp>
    </p:spTree>
    <p:extLst>
      <p:ext uri="{BB962C8B-B14F-4D97-AF65-F5344CB8AC3E}">
        <p14:creationId xmlns:p14="http://schemas.microsoft.com/office/powerpoint/2010/main" val="512078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0BE33-6C89-1A52-40CA-2BF2841A9D08}"/>
              </a:ext>
            </a:extLst>
          </p:cNvPr>
          <p:cNvSpPr>
            <a:spLocks noGrp="1"/>
          </p:cNvSpPr>
          <p:nvPr>
            <p:ph type="ctrTitle"/>
          </p:nvPr>
        </p:nvSpPr>
        <p:spPr/>
        <p:txBody>
          <a:bodyPr/>
          <a:lstStyle/>
          <a:p>
            <a:r>
              <a:rPr lang="en-US" dirty="0"/>
              <a:t>Validity and Reliability</a:t>
            </a:r>
          </a:p>
        </p:txBody>
      </p:sp>
      <p:sp>
        <p:nvSpPr>
          <p:cNvPr id="7" name="Subtitle 6">
            <a:extLst>
              <a:ext uri="{FF2B5EF4-FFF2-40B4-BE49-F238E27FC236}">
                <a16:creationId xmlns:a16="http://schemas.microsoft.com/office/drawing/2014/main" id="{EFA3E7AC-F139-5F6E-A30D-ABC5A3DF272B}"/>
              </a:ext>
            </a:extLst>
          </p:cNvPr>
          <p:cNvSpPr>
            <a:spLocks noGrp="1"/>
          </p:cNvSpPr>
          <p:nvPr>
            <p:ph type="subTitle" idx="1"/>
          </p:nvPr>
        </p:nvSpPr>
        <p:spPr>
          <a:xfrm>
            <a:off x="680720" y="3810000"/>
            <a:ext cx="10710333" cy="685800"/>
          </a:xfrm>
        </p:spPr>
        <p:txBody>
          <a:bodyPr/>
          <a:lstStyle/>
          <a:p>
            <a:r>
              <a:rPr lang="en-US" dirty="0"/>
              <a:t>… or it’s ok if the measures are terrible as long they are consistently terrible over time</a:t>
            </a:r>
          </a:p>
        </p:txBody>
      </p:sp>
    </p:spTree>
    <p:extLst>
      <p:ext uri="{BB962C8B-B14F-4D97-AF65-F5344CB8AC3E}">
        <p14:creationId xmlns:p14="http://schemas.microsoft.com/office/powerpoint/2010/main" val="262847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Criterion validity</a:t>
            </a:r>
          </a:p>
        </p:txBody>
      </p:sp>
      <p:sp>
        <p:nvSpPr>
          <p:cNvPr id="3" name="Content Placeholder 2"/>
          <p:cNvSpPr>
            <a:spLocks noGrp="1"/>
          </p:cNvSpPr>
          <p:nvPr>
            <p:ph idx="1"/>
          </p:nvPr>
        </p:nvSpPr>
        <p:spPr>
          <a:xfrm>
            <a:off x="304801" y="1864360"/>
            <a:ext cx="4876799" cy="4191000"/>
          </a:xfrm>
        </p:spPr>
        <p:txBody>
          <a:bodyPr/>
          <a:lstStyle/>
          <a:p>
            <a:pPr>
              <a:buFont typeface="Arial" panose="020B0604020202020204" pitchFamily="34" charset="0"/>
              <a:buChar char="•"/>
            </a:pPr>
            <a:r>
              <a:rPr lang="en-CA" dirty="0"/>
              <a:t>Validation studies</a:t>
            </a:r>
          </a:p>
          <a:p>
            <a:pPr lvl="1">
              <a:buFont typeface="Arial" panose="020B0604020202020204" pitchFamily="34" charset="0"/>
              <a:buChar char="•"/>
            </a:pPr>
            <a:r>
              <a:rPr lang="en-CA" dirty="0"/>
              <a:t>Compare accuracy of a measure with a gold standard measure</a:t>
            </a:r>
          </a:p>
          <a:p>
            <a:pPr>
              <a:buFont typeface="Arial" panose="020B0604020202020204" pitchFamily="34" charset="0"/>
              <a:buChar char="•"/>
            </a:pPr>
            <a:endParaRPr lang="en-CA" dirty="0"/>
          </a:p>
        </p:txBody>
      </p:sp>
      <p:sp>
        <p:nvSpPr>
          <p:cNvPr id="4" name="TextBox 3">
            <a:extLst>
              <a:ext uri="{FF2B5EF4-FFF2-40B4-BE49-F238E27FC236}">
                <a16:creationId xmlns:a16="http://schemas.microsoft.com/office/drawing/2014/main" id="{20071E49-11E1-0764-FD73-41455B8EC65C}"/>
              </a:ext>
            </a:extLst>
          </p:cNvPr>
          <p:cNvSpPr txBox="1"/>
          <p:nvPr/>
        </p:nvSpPr>
        <p:spPr>
          <a:xfrm>
            <a:off x="685800" y="6172200"/>
            <a:ext cx="4287456"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www.ncbi.nlm.nih.gov</a:t>
            </a:r>
            <a:r>
              <a:rPr lang="en-US" sz="1200" b="1" dirty="0">
                <a:solidFill>
                  <a:srgbClr val="006A40"/>
                </a:solidFill>
                <a:latin typeface="+mn-lt"/>
              </a:rPr>
              <a:t>/</a:t>
            </a:r>
            <a:r>
              <a:rPr lang="en-US" sz="1200" b="1" dirty="0" err="1">
                <a:solidFill>
                  <a:srgbClr val="006A40"/>
                </a:solidFill>
                <a:latin typeface="+mn-lt"/>
              </a:rPr>
              <a:t>pmc</a:t>
            </a:r>
            <a:r>
              <a:rPr lang="en-US" sz="1200" b="1" dirty="0">
                <a:solidFill>
                  <a:srgbClr val="006A40"/>
                </a:solidFill>
                <a:latin typeface="+mn-lt"/>
              </a:rPr>
              <a:t>/articles/PMC7750925/</a:t>
            </a:r>
          </a:p>
        </p:txBody>
      </p:sp>
      <p:pic>
        <p:nvPicPr>
          <p:cNvPr id="6" name="Picture 5">
            <a:extLst>
              <a:ext uri="{FF2B5EF4-FFF2-40B4-BE49-F238E27FC236}">
                <a16:creationId xmlns:a16="http://schemas.microsoft.com/office/drawing/2014/main" id="{A208DB04-E685-52D4-125B-FD016922607C}"/>
              </a:ext>
            </a:extLst>
          </p:cNvPr>
          <p:cNvPicPr>
            <a:picLocks noChangeAspect="1"/>
          </p:cNvPicPr>
          <p:nvPr/>
        </p:nvPicPr>
        <p:blipFill>
          <a:blip r:embed="rId2"/>
          <a:stretch>
            <a:fillRect/>
          </a:stretch>
        </p:blipFill>
        <p:spPr>
          <a:xfrm>
            <a:off x="5146040" y="1925320"/>
            <a:ext cx="8493760" cy="4246880"/>
          </a:xfrm>
          <a:prstGeom prst="rect">
            <a:avLst/>
          </a:prstGeom>
        </p:spPr>
      </p:pic>
    </p:spTree>
    <p:extLst>
      <p:ext uri="{BB962C8B-B14F-4D97-AF65-F5344CB8AC3E}">
        <p14:creationId xmlns:p14="http://schemas.microsoft.com/office/powerpoint/2010/main" val="2305988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dirty="0"/>
              <a:t>Criterion validity</a:t>
            </a:r>
            <a:endParaRPr lang="en-US" b="1" dirty="0"/>
          </a:p>
        </p:txBody>
      </p:sp>
      <p:sp>
        <p:nvSpPr>
          <p:cNvPr id="4" name="Content Placeholder 3">
            <a:extLst>
              <a:ext uri="{FF2B5EF4-FFF2-40B4-BE49-F238E27FC236}">
                <a16:creationId xmlns:a16="http://schemas.microsoft.com/office/drawing/2014/main" id="{EECFD6B4-BB9B-C041-89EB-619D066544B2}"/>
              </a:ext>
            </a:extLst>
          </p:cNvPr>
          <p:cNvSpPr>
            <a:spLocks noGrp="1"/>
          </p:cNvSpPr>
          <p:nvPr>
            <p:ph idx="1"/>
          </p:nvPr>
        </p:nvSpPr>
        <p:spPr>
          <a:xfrm>
            <a:off x="467328" y="1647385"/>
            <a:ext cx="5552472" cy="4351338"/>
          </a:xfrm>
        </p:spPr>
        <p:txBody>
          <a:bodyPr/>
          <a:lstStyle/>
          <a:p>
            <a:r>
              <a:rPr lang="en-US" dirty="0"/>
              <a:t>Critically important aspect of commercial wearable devices</a:t>
            </a:r>
          </a:p>
          <a:p>
            <a:endParaRPr lang="en-US" dirty="0"/>
          </a:p>
          <a:p>
            <a:r>
              <a:rPr lang="en-US" dirty="0"/>
              <a:t>Millions of people are making health decisions based on the data from these devices</a:t>
            </a:r>
          </a:p>
          <a:p>
            <a:pPr lvl="1"/>
            <a:r>
              <a:rPr lang="en-US" dirty="0"/>
              <a:t>Not enough to have devices that measure reliably</a:t>
            </a:r>
          </a:p>
        </p:txBody>
      </p:sp>
      <p:sp>
        <p:nvSpPr>
          <p:cNvPr id="3" name="TextBox 2">
            <a:extLst>
              <a:ext uri="{FF2B5EF4-FFF2-40B4-BE49-F238E27FC236}">
                <a16:creationId xmlns:a16="http://schemas.microsoft.com/office/drawing/2014/main" id="{AEF3C67B-30A5-D821-56B8-E9FD912355CF}"/>
              </a:ext>
            </a:extLst>
          </p:cNvPr>
          <p:cNvSpPr txBox="1"/>
          <p:nvPr/>
        </p:nvSpPr>
        <p:spPr>
          <a:xfrm>
            <a:off x="685800" y="6172200"/>
            <a:ext cx="4287456"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www.ncbi.nlm.nih.gov</a:t>
            </a:r>
            <a:r>
              <a:rPr lang="en-US" sz="1200" b="1" dirty="0">
                <a:solidFill>
                  <a:srgbClr val="006A40"/>
                </a:solidFill>
                <a:latin typeface="+mn-lt"/>
              </a:rPr>
              <a:t>/</a:t>
            </a:r>
            <a:r>
              <a:rPr lang="en-US" sz="1200" b="1" dirty="0" err="1">
                <a:solidFill>
                  <a:srgbClr val="006A40"/>
                </a:solidFill>
                <a:latin typeface="+mn-lt"/>
              </a:rPr>
              <a:t>pmc</a:t>
            </a:r>
            <a:r>
              <a:rPr lang="en-US" sz="1200" b="1" dirty="0">
                <a:solidFill>
                  <a:srgbClr val="006A40"/>
                </a:solidFill>
                <a:latin typeface="+mn-lt"/>
              </a:rPr>
              <a:t>/articles/PMC7750925/</a:t>
            </a:r>
          </a:p>
        </p:txBody>
      </p:sp>
      <p:pic>
        <p:nvPicPr>
          <p:cNvPr id="6" name="Picture 5" descr="A black line with black text&#10;&#10;Description automatically generated">
            <a:extLst>
              <a:ext uri="{FF2B5EF4-FFF2-40B4-BE49-F238E27FC236}">
                <a16:creationId xmlns:a16="http://schemas.microsoft.com/office/drawing/2014/main" id="{95FBAFE1-A304-A11F-E02A-A503268ED01F}"/>
              </a:ext>
            </a:extLst>
          </p:cNvPr>
          <p:cNvPicPr>
            <a:picLocks noChangeAspect="1"/>
          </p:cNvPicPr>
          <p:nvPr/>
        </p:nvPicPr>
        <p:blipFill rotWithShape="1">
          <a:blip r:embed="rId3"/>
          <a:srcRect r="12344"/>
          <a:stretch/>
        </p:blipFill>
        <p:spPr>
          <a:xfrm>
            <a:off x="6004984" y="1647385"/>
            <a:ext cx="6208075" cy="2743200"/>
          </a:xfrm>
          <a:prstGeom prst="rect">
            <a:avLst/>
          </a:prstGeom>
        </p:spPr>
      </p:pic>
    </p:spTree>
    <p:extLst>
      <p:ext uri="{BB962C8B-B14F-4D97-AF65-F5344CB8AC3E}">
        <p14:creationId xmlns:p14="http://schemas.microsoft.com/office/powerpoint/2010/main" val="3212605967"/>
      </p:ext>
    </p:extLst>
  </p:cSld>
  <p:clrMapOvr>
    <a:masterClrMapping/>
  </p:clrMapOvr>
  <mc:AlternateContent xmlns:mc="http://schemas.openxmlformats.org/markup-compatibility/2006" xmlns:p14="http://schemas.microsoft.com/office/powerpoint/2010/main">
    <mc:Choice Requires="p14">
      <p:transition spd="slow" p14:dur="2000" advTm="21614"/>
    </mc:Choice>
    <mc:Fallback xmlns="">
      <p:transition spd="slow" advTm="2161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Systematic review</a:t>
            </a:r>
          </a:p>
        </p:txBody>
      </p:sp>
      <p:sp>
        <p:nvSpPr>
          <p:cNvPr id="3" name="Content Placeholder 2"/>
          <p:cNvSpPr>
            <a:spLocks noGrp="1"/>
          </p:cNvSpPr>
          <p:nvPr>
            <p:ph idx="1"/>
          </p:nvPr>
        </p:nvSpPr>
        <p:spPr>
          <a:xfrm>
            <a:off x="304801" y="1905000"/>
            <a:ext cx="5791199" cy="4191000"/>
          </a:xfrm>
        </p:spPr>
        <p:txBody>
          <a:bodyPr/>
          <a:lstStyle/>
          <a:p>
            <a:r>
              <a:rPr lang="en-CA" dirty="0"/>
              <a:t>Publication year ranged from 2013 to 2019</a:t>
            </a:r>
          </a:p>
          <a:p>
            <a:r>
              <a:rPr lang="en-CA" dirty="0"/>
              <a:t>158 publications, 169 studies/sub-studies identified</a:t>
            </a:r>
          </a:p>
          <a:p>
            <a:r>
              <a:rPr lang="en-US" dirty="0"/>
              <a:t>A total of 1838 comparisons</a:t>
            </a:r>
          </a:p>
          <a:p>
            <a:pPr lvl="1"/>
            <a:r>
              <a:rPr lang="en-US" dirty="0"/>
              <a:t>Validity n = 1672 </a:t>
            </a:r>
          </a:p>
          <a:p>
            <a:pPr lvl="1"/>
            <a:r>
              <a:rPr lang="en-US" dirty="0"/>
              <a:t>Reliability n = 166</a:t>
            </a:r>
          </a:p>
        </p:txBody>
      </p:sp>
      <p:pic>
        <p:nvPicPr>
          <p:cNvPr id="4" name="Picture 3">
            <a:extLst>
              <a:ext uri="{FF2B5EF4-FFF2-40B4-BE49-F238E27FC236}">
                <a16:creationId xmlns:a16="http://schemas.microsoft.com/office/drawing/2014/main" id="{989639B7-3CB0-5A1A-9AC7-F10A79D0B185}"/>
              </a:ext>
            </a:extLst>
          </p:cNvPr>
          <p:cNvPicPr>
            <a:picLocks noChangeAspect="1"/>
          </p:cNvPicPr>
          <p:nvPr/>
        </p:nvPicPr>
        <p:blipFill rotWithShape="1">
          <a:blip r:embed="rId2">
            <a:extLst>
              <a:ext uri="{28A0092B-C50C-407E-A947-70E740481C1C}">
                <a14:useLocalDpi xmlns:a14="http://schemas.microsoft.com/office/drawing/2010/main" val="0"/>
              </a:ext>
            </a:extLst>
          </a:blip>
          <a:srcRect l="8072" r="7170"/>
          <a:stretch/>
        </p:blipFill>
        <p:spPr>
          <a:xfrm>
            <a:off x="5334000" y="1894840"/>
            <a:ext cx="6858000" cy="4490664"/>
          </a:xfrm>
          <a:prstGeom prst="rect">
            <a:avLst/>
          </a:prstGeom>
        </p:spPr>
      </p:pic>
    </p:spTree>
    <p:extLst>
      <p:ext uri="{BB962C8B-B14F-4D97-AF65-F5344CB8AC3E}">
        <p14:creationId xmlns:p14="http://schemas.microsoft.com/office/powerpoint/2010/main" val="3779015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E61B3C-7ADE-E7D9-C0C5-FD52A8BC63C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97C79891-71FB-CEC6-508E-188D1282C901}"/>
              </a:ext>
            </a:extLst>
          </p:cNvPr>
          <p:cNvPicPr>
            <a:picLocks noGrp="1" noChangeAspect="1"/>
          </p:cNvPicPr>
          <p:nvPr>
            <p:ph idx="1"/>
          </p:nvPr>
        </p:nvPicPr>
        <p:blipFill>
          <a:blip r:embed="rId2"/>
          <a:stretch>
            <a:fillRect/>
          </a:stretch>
        </p:blipFill>
        <p:spPr>
          <a:xfrm>
            <a:off x="838200" y="19755"/>
            <a:ext cx="10257368" cy="6838245"/>
          </a:xfrm>
        </p:spPr>
      </p:pic>
    </p:spTree>
    <p:extLst>
      <p:ext uri="{BB962C8B-B14F-4D97-AF65-F5344CB8AC3E}">
        <p14:creationId xmlns:p14="http://schemas.microsoft.com/office/powerpoint/2010/main" val="240858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E61B3C-7ADE-E7D9-C0C5-FD52A8BC63C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5D9CF2C-04DD-29D5-E098-B69AFC3C4ECE}"/>
              </a:ext>
            </a:extLst>
          </p:cNvPr>
          <p:cNvPicPr>
            <a:picLocks noGrp="1" noChangeAspect="1"/>
          </p:cNvPicPr>
          <p:nvPr>
            <p:ph idx="1"/>
          </p:nvPr>
        </p:nvPicPr>
        <p:blipFill>
          <a:blip r:embed="rId2"/>
          <a:stretch>
            <a:fillRect/>
          </a:stretch>
        </p:blipFill>
        <p:spPr>
          <a:xfrm>
            <a:off x="914400" y="50800"/>
            <a:ext cx="10210800" cy="6807200"/>
          </a:xfrm>
        </p:spPr>
      </p:pic>
    </p:spTree>
    <p:extLst>
      <p:ext uri="{BB962C8B-B14F-4D97-AF65-F5344CB8AC3E}">
        <p14:creationId xmlns:p14="http://schemas.microsoft.com/office/powerpoint/2010/main" val="711122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E61B3C-7ADE-E7D9-C0C5-FD52A8BC63C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3A9B686-8EEE-908D-BE63-978FAD8EC5D1}"/>
              </a:ext>
            </a:extLst>
          </p:cNvPr>
          <p:cNvPicPr>
            <a:picLocks noGrp="1" noChangeAspect="1"/>
          </p:cNvPicPr>
          <p:nvPr>
            <p:ph idx="1"/>
          </p:nvPr>
        </p:nvPicPr>
        <p:blipFill>
          <a:blip r:embed="rId2"/>
          <a:stretch>
            <a:fillRect/>
          </a:stretch>
        </p:blipFill>
        <p:spPr>
          <a:xfrm>
            <a:off x="952500" y="0"/>
            <a:ext cx="10287000" cy="6858000"/>
          </a:xfrm>
        </p:spPr>
      </p:pic>
    </p:spTree>
    <p:extLst>
      <p:ext uri="{BB962C8B-B14F-4D97-AF65-F5344CB8AC3E}">
        <p14:creationId xmlns:p14="http://schemas.microsoft.com/office/powerpoint/2010/main" val="718404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Discussion</a:t>
            </a:r>
          </a:p>
        </p:txBody>
      </p:sp>
      <p:sp>
        <p:nvSpPr>
          <p:cNvPr id="4" name="Content Placeholder 3">
            <a:extLst>
              <a:ext uri="{FF2B5EF4-FFF2-40B4-BE49-F238E27FC236}">
                <a16:creationId xmlns:a16="http://schemas.microsoft.com/office/drawing/2014/main" id="{EECFD6B4-BB9B-C041-89EB-619D066544B2}"/>
              </a:ext>
            </a:extLst>
          </p:cNvPr>
          <p:cNvSpPr>
            <a:spLocks noGrp="1"/>
          </p:cNvSpPr>
          <p:nvPr>
            <p:ph idx="1"/>
          </p:nvPr>
        </p:nvSpPr>
        <p:spPr>
          <a:xfrm>
            <a:off x="457200" y="1820862"/>
            <a:ext cx="10515600" cy="4351338"/>
          </a:xfrm>
        </p:spPr>
        <p:txBody>
          <a:bodyPr/>
          <a:lstStyle/>
          <a:p>
            <a:pPr marL="514350" indent="-514350">
              <a:buFont typeface="+mj-lt"/>
              <a:buAutoNum type="arabicPeriod"/>
            </a:pPr>
            <a:r>
              <a:rPr lang="en-US" dirty="0"/>
              <a:t>Metrics don’t correspond to physical activity research </a:t>
            </a:r>
          </a:p>
          <a:p>
            <a:pPr lvl="1"/>
            <a:r>
              <a:rPr lang="en-US" dirty="0"/>
              <a:t>We are back calculating metrics for health benefit </a:t>
            </a:r>
          </a:p>
          <a:p>
            <a:pPr lvl="2"/>
            <a:r>
              <a:rPr lang="en-US" dirty="0"/>
              <a:t>10,000 steps (well more like 7500) </a:t>
            </a:r>
          </a:p>
          <a:p>
            <a:pPr lvl="2"/>
            <a:r>
              <a:rPr lang="en-US" dirty="0"/>
              <a:t>100 steps/min = MVPA</a:t>
            </a:r>
          </a:p>
          <a:p>
            <a:pPr marL="914400" lvl="2" indent="0">
              <a:buNone/>
            </a:pPr>
            <a:endParaRPr lang="en-US" dirty="0"/>
          </a:p>
          <a:p>
            <a:pPr marL="514350" indent="-514350">
              <a:buFont typeface="+mj-lt"/>
              <a:buAutoNum type="arabicPeriod"/>
            </a:pPr>
            <a:r>
              <a:rPr lang="en-US" dirty="0"/>
              <a:t>Very few reliability studies</a:t>
            </a:r>
          </a:p>
          <a:p>
            <a:pPr lvl="1"/>
            <a:r>
              <a:rPr lang="en-US" dirty="0"/>
              <a:t>But the devices tend to have good intra and inter-device reliability</a:t>
            </a:r>
          </a:p>
          <a:p>
            <a:pPr marL="457200" lvl="1" indent="0">
              <a:buNone/>
            </a:pPr>
            <a:endParaRPr lang="en-US" dirty="0"/>
          </a:p>
        </p:txBody>
      </p:sp>
    </p:spTree>
    <p:extLst>
      <p:ext uri="{BB962C8B-B14F-4D97-AF65-F5344CB8AC3E}">
        <p14:creationId xmlns:p14="http://schemas.microsoft.com/office/powerpoint/2010/main" val="1173458386"/>
      </p:ext>
    </p:extLst>
  </p:cSld>
  <p:clrMapOvr>
    <a:masterClrMapping/>
  </p:clrMapOvr>
  <mc:AlternateContent xmlns:mc="http://schemas.openxmlformats.org/markup-compatibility/2006" xmlns:p14="http://schemas.microsoft.com/office/powerpoint/2010/main">
    <mc:Choice Requires="p14">
      <p:transition spd="slow" p14:dur="2000" advTm="21614"/>
    </mc:Choice>
    <mc:Fallback xmlns="">
      <p:transition spd="slow" advTm="2161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Discussion</a:t>
            </a:r>
          </a:p>
        </p:txBody>
      </p:sp>
      <p:sp>
        <p:nvSpPr>
          <p:cNvPr id="4" name="Content Placeholder 3">
            <a:extLst>
              <a:ext uri="{FF2B5EF4-FFF2-40B4-BE49-F238E27FC236}">
                <a16:creationId xmlns:a16="http://schemas.microsoft.com/office/drawing/2014/main" id="{EECFD6B4-BB9B-C041-89EB-619D066544B2}"/>
              </a:ext>
            </a:extLst>
          </p:cNvPr>
          <p:cNvSpPr>
            <a:spLocks noGrp="1"/>
          </p:cNvSpPr>
          <p:nvPr>
            <p:ph idx="1"/>
          </p:nvPr>
        </p:nvSpPr>
        <p:spPr>
          <a:xfrm>
            <a:off x="304801" y="1752600"/>
            <a:ext cx="11400367" cy="4495800"/>
          </a:xfrm>
        </p:spPr>
        <p:txBody>
          <a:bodyPr/>
          <a:lstStyle/>
          <a:p>
            <a:pPr marL="514350" indent="-514350">
              <a:buFont typeface="+mj-lt"/>
              <a:buAutoNum type="arabicPeriod" startAt="3"/>
            </a:pPr>
            <a:r>
              <a:rPr lang="en-US" dirty="0"/>
              <a:t>We need to go FASTER with these studies </a:t>
            </a:r>
          </a:p>
          <a:p>
            <a:pPr lvl="1"/>
            <a:r>
              <a:rPr lang="en-US" dirty="0"/>
              <a:t>All models included in the review were discontinued</a:t>
            </a:r>
          </a:p>
          <a:p>
            <a:pPr lvl="1"/>
            <a:r>
              <a:rPr lang="en-US" dirty="0"/>
              <a:t>Standard free living protocol might help</a:t>
            </a:r>
          </a:p>
          <a:p>
            <a:pPr marL="457200" lvl="1" indent="0">
              <a:buNone/>
            </a:pPr>
            <a:endParaRPr lang="en-US" dirty="0"/>
          </a:p>
          <a:p>
            <a:pPr marL="514350" indent="-514350">
              <a:buFont typeface="+mj-lt"/>
              <a:buAutoNum type="arabicPeriod" startAt="3"/>
            </a:pPr>
            <a:r>
              <a:rPr lang="en-US" dirty="0"/>
              <a:t>Algorithms exist in OS or firmware version not brand or model</a:t>
            </a:r>
          </a:p>
          <a:p>
            <a:pPr lvl="1"/>
            <a:r>
              <a:rPr lang="en-US" dirty="0"/>
              <a:t>It’s mostly just accelerometer data and algorithms</a:t>
            </a:r>
          </a:p>
          <a:p>
            <a:pPr lvl="1"/>
            <a:r>
              <a:rPr lang="en-US" dirty="0"/>
              <a:t>New firmware or OS could apply a completely new algorithm</a:t>
            </a:r>
          </a:p>
        </p:txBody>
      </p:sp>
    </p:spTree>
    <p:extLst>
      <p:ext uri="{BB962C8B-B14F-4D97-AF65-F5344CB8AC3E}">
        <p14:creationId xmlns:p14="http://schemas.microsoft.com/office/powerpoint/2010/main" val="1049298599"/>
      </p:ext>
    </p:extLst>
  </p:cSld>
  <p:clrMapOvr>
    <a:masterClrMapping/>
  </p:clrMapOvr>
  <mc:AlternateContent xmlns:mc="http://schemas.openxmlformats.org/markup-compatibility/2006" xmlns:p14="http://schemas.microsoft.com/office/powerpoint/2010/main">
    <mc:Choice Requires="p14">
      <p:transition spd="slow" p14:dur="2000" advTm="37146"/>
    </mc:Choice>
    <mc:Fallback xmlns="">
      <p:transition spd="slow" advTm="3714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E1B7D5-4321-F06C-0DAA-3B8ADD04993C}"/>
              </a:ext>
            </a:extLst>
          </p:cNvPr>
          <p:cNvSpPr>
            <a:spLocks noGrp="1"/>
          </p:cNvSpPr>
          <p:nvPr>
            <p:ph type="ctrTitle"/>
          </p:nvPr>
        </p:nvSpPr>
        <p:spPr>
          <a:xfrm>
            <a:off x="711200" y="1600200"/>
            <a:ext cx="5384800" cy="990600"/>
          </a:xfrm>
        </p:spPr>
        <p:txBody>
          <a:bodyPr/>
          <a:lstStyle/>
          <a:p>
            <a:pPr algn="l"/>
            <a:r>
              <a:rPr lang="en-US" dirty="0"/>
              <a:t>Side Quest</a:t>
            </a:r>
            <a:br>
              <a:rPr lang="en-US" dirty="0"/>
            </a:br>
            <a:br>
              <a:rPr lang="en-US" dirty="0"/>
            </a:br>
            <a:r>
              <a:rPr lang="en-US" sz="3600" dirty="0"/>
              <a:t>Brand agnostic machine learning models</a:t>
            </a:r>
          </a:p>
        </p:txBody>
      </p:sp>
      <p:pic>
        <p:nvPicPr>
          <p:cNvPr id="1028" name="Picture 4" descr="The Legend Of Zelda Breath Of The Wild GIF - The Legend Of Zelda Breath Of The Wild Legend Of Zelda Breath Of The Wild The Legend Of Zelda GIFs">
            <a:extLst>
              <a:ext uri="{FF2B5EF4-FFF2-40B4-BE49-F238E27FC236}">
                <a16:creationId xmlns:a16="http://schemas.microsoft.com/office/drawing/2014/main" id="{7BFAF4E9-75EA-CD4D-6F81-575D9582F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00200"/>
            <a:ext cx="7120548"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683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6F4E65-4156-9A23-803A-F75C8109DA3E}"/>
              </a:ext>
            </a:extLst>
          </p:cNvPr>
          <p:cNvSpPr/>
          <p:nvPr/>
        </p:nvSpPr>
        <p:spPr bwMode="auto">
          <a:xfrm>
            <a:off x="5029200" y="228600"/>
            <a:ext cx="2057400" cy="457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8" charset="0"/>
            </a:endParaRPr>
          </a:p>
        </p:txBody>
      </p:sp>
      <p:sp>
        <p:nvSpPr>
          <p:cNvPr id="3" name="Content Placeholder 2">
            <a:extLst>
              <a:ext uri="{FF2B5EF4-FFF2-40B4-BE49-F238E27FC236}">
                <a16:creationId xmlns:a16="http://schemas.microsoft.com/office/drawing/2014/main" id="{00D5150F-1A06-6AAD-6449-C91BBBC9DBEE}"/>
              </a:ext>
            </a:extLst>
          </p:cNvPr>
          <p:cNvSpPr>
            <a:spLocks noGrp="1"/>
          </p:cNvSpPr>
          <p:nvPr>
            <p:ph type="title"/>
          </p:nvPr>
        </p:nvSpPr>
        <p:spPr>
          <a:xfrm>
            <a:off x="304801" y="304800"/>
            <a:ext cx="11400367" cy="609600"/>
          </a:xfrm>
        </p:spPr>
        <p:txBody>
          <a:bodyPr>
            <a:noAutofit/>
          </a:bodyPr>
          <a:lstStyle/>
          <a:p>
            <a:pPr>
              <a:lnSpc>
                <a:spcPct val="90000"/>
              </a:lnSpc>
            </a:pPr>
            <a:r>
              <a:rPr lang="en-CA" sz="2000" dirty="0"/>
              <a:t>I acknowledge our shared connection to the land and recognize that Indigenous and Métis peoples on Treaty 6 Territory and all Indigenous peoples have been and continue to be stewards for social justice, equity, and land-based education. I also recognize that McGill University is on unceded lands belonging to the </a:t>
            </a:r>
            <a:r>
              <a:rPr lang="en-CA" sz="2000" b="1" dirty="0"/>
              <a:t>Haudenosaunee and Anishinaabeg nations. </a:t>
            </a:r>
            <a:r>
              <a:rPr lang="en-CA" sz="2000" dirty="0"/>
              <a:t>In the spirit of reconciliation may we all strive to learn and support the work of Indigenous communities as allies and return their land. </a:t>
            </a:r>
          </a:p>
        </p:txBody>
      </p:sp>
      <p:pic>
        <p:nvPicPr>
          <p:cNvPr id="5" name="Picture 4" descr="A person standing next to a tent&#10;&#10;Description automatically generated">
            <a:extLst>
              <a:ext uri="{FF2B5EF4-FFF2-40B4-BE49-F238E27FC236}">
                <a16:creationId xmlns:a16="http://schemas.microsoft.com/office/drawing/2014/main" id="{1621FD75-388F-0B77-3E76-ED610731DC2E}"/>
              </a:ext>
            </a:extLst>
          </p:cNvPr>
          <p:cNvPicPr>
            <a:picLocks noChangeAspect="1"/>
          </p:cNvPicPr>
          <p:nvPr/>
        </p:nvPicPr>
        <p:blipFill rotWithShape="1">
          <a:blip r:embed="rId2"/>
          <a:srcRect t="12971" b="12972"/>
          <a:stretch/>
        </p:blipFill>
        <p:spPr>
          <a:xfrm>
            <a:off x="-53811" y="2209800"/>
            <a:ext cx="12299621" cy="4850426"/>
          </a:xfrm>
          <a:prstGeom prst="rect">
            <a:avLst/>
          </a:prstGeom>
          <a:noFill/>
        </p:spPr>
      </p:pic>
    </p:spTree>
    <p:extLst>
      <p:ext uri="{BB962C8B-B14F-4D97-AF65-F5344CB8AC3E}">
        <p14:creationId xmlns:p14="http://schemas.microsoft.com/office/powerpoint/2010/main" val="141231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p30"/>
          <p:cNvSpPr txBox="1">
            <a:spLocks noGrp="1"/>
          </p:cNvSpPr>
          <p:nvPr>
            <p:ph type="body" idx="1"/>
          </p:nvPr>
        </p:nvSpPr>
        <p:spPr>
          <a:xfrm>
            <a:off x="415600" y="1515500"/>
            <a:ext cx="11192400" cy="4555200"/>
          </a:xfrm>
          <a:prstGeom prst="rect">
            <a:avLst/>
          </a:prstGeom>
        </p:spPr>
        <p:txBody>
          <a:bodyPr spcFirstLastPara="1" wrap="square" lIns="121900" tIns="121900" rIns="121900" bIns="121900" anchor="t" anchorCtr="0">
            <a:normAutofit/>
          </a:bodyPr>
          <a:lstStyle/>
          <a:p>
            <a:pPr marL="0" indent="0">
              <a:buNone/>
            </a:pPr>
            <a:endParaRPr/>
          </a:p>
          <a:p>
            <a:pPr indent="0">
              <a:spcBef>
                <a:spcPts val="1600"/>
              </a:spcBef>
              <a:buNone/>
            </a:pPr>
            <a:endParaRPr/>
          </a:p>
          <a:p>
            <a:pPr marL="0" indent="0">
              <a:spcBef>
                <a:spcPts val="1600"/>
              </a:spcBef>
              <a:spcAft>
                <a:spcPts val="1600"/>
              </a:spcAft>
              <a:buNone/>
            </a:pPr>
            <a:endParaRPr/>
          </a:p>
        </p:txBody>
      </p:sp>
      <p:pic>
        <p:nvPicPr>
          <p:cNvPr id="179" name="Google Shape;179;p30"/>
          <p:cNvPicPr preferRelativeResize="0">
            <a:picLocks noChangeAspect="1"/>
          </p:cNvPicPr>
          <p:nvPr/>
        </p:nvPicPr>
        <p:blipFill>
          <a:blip r:embed="rId3">
            <a:alphaModFix/>
          </a:blip>
          <a:stretch>
            <a:fillRect/>
          </a:stretch>
        </p:blipFill>
        <p:spPr>
          <a:xfrm>
            <a:off x="401745" y="0"/>
            <a:ext cx="11083698" cy="6858000"/>
          </a:xfrm>
          <a:prstGeom prst="rect">
            <a:avLst/>
          </a:prstGeom>
          <a:noFill/>
          <a:ln>
            <a:noFill/>
          </a:ln>
        </p:spPr>
      </p:pic>
      <p:sp>
        <p:nvSpPr>
          <p:cNvPr id="180" name="Google Shape;180;p30"/>
          <p:cNvSpPr txBox="1">
            <a:spLocks noGrp="1"/>
          </p:cNvSpPr>
          <p:nvPr>
            <p:ph type="body" idx="1"/>
          </p:nvPr>
        </p:nvSpPr>
        <p:spPr>
          <a:xfrm>
            <a:off x="415600" y="1515500"/>
            <a:ext cx="11192400" cy="4555200"/>
          </a:xfrm>
          <a:prstGeom prst="rect">
            <a:avLst/>
          </a:prstGeom>
        </p:spPr>
        <p:txBody>
          <a:bodyPr spcFirstLastPara="1" wrap="square" lIns="121900" tIns="121900" rIns="121900" bIns="121900" anchor="t" anchorCtr="0">
            <a:normAutofit/>
          </a:bodyPr>
          <a:lstStyle/>
          <a:p>
            <a:pPr indent="0">
              <a:buNone/>
            </a:pPr>
            <a:endParaRPr/>
          </a:p>
          <a:p>
            <a:pPr marL="0" indent="0">
              <a:spcBef>
                <a:spcPts val="1600"/>
              </a:spcBef>
              <a:spcAft>
                <a:spcPts val="1600"/>
              </a:spcAft>
              <a:buNone/>
            </a:pPr>
            <a:endParaRPr/>
          </a:p>
        </p:txBody>
      </p:sp>
      <p:sp>
        <p:nvSpPr>
          <p:cNvPr id="3" name="Title 2">
            <a:extLst>
              <a:ext uri="{FF2B5EF4-FFF2-40B4-BE49-F238E27FC236}">
                <a16:creationId xmlns:a16="http://schemas.microsoft.com/office/drawing/2014/main" id="{F4EE2AA9-FE41-7DC9-EAB6-FE1B8EC6CC86}"/>
              </a:ext>
            </a:extLst>
          </p:cNvPr>
          <p:cNvSpPr>
            <a:spLocks noGrp="1"/>
          </p:cNvSpPr>
          <p:nvPr>
            <p:ph type="title"/>
          </p:nvPr>
        </p:nvSpPr>
        <p:spPr/>
        <p:txBody>
          <a:bodyPr>
            <a:normAutofit fontScale="90000"/>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sz="4400" dirty="0"/>
              <a:t>Brand agnostic models</a:t>
            </a:r>
            <a:endParaRPr lang="en-US" b="1" dirty="0"/>
          </a:p>
        </p:txBody>
      </p:sp>
      <p:sp>
        <p:nvSpPr>
          <p:cNvPr id="4" name="Content Placeholder 3">
            <a:extLst>
              <a:ext uri="{FF2B5EF4-FFF2-40B4-BE49-F238E27FC236}">
                <a16:creationId xmlns:a16="http://schemas.microsoft.com/office/drawing/2014/main" id="{EECFD6B4-BB9B-C041-89EB-619D066544B2}"/>
              </a:ext>
            </a:extLst>
          </p:cNvPr>
          <p:cNvSpPr>
            <a:spLocks noGrp="1"/>
          </p:cNvSpPr>
          <p:nvPr>
            <p:ph idx="1"/>
          </p:nvPr>
        </p:nvSpPr>
        <p:spPr>
          <a:xfrm>
            <a:off x="457200" y="1820862"/>
            <a:ext cx="10515600" cy="4351338"/>
          </a:xfrm>
        </p:spPr>
        <p:txBody>
          <a:bodyPr/>
          <a:lstStyle/>
          <a:p>
            <a:r>
              <a:rPr lang="en-CA" dirty="0"/>
              <a:t>Apple Watch</a:t>
            </a:r>
          </a:p>
          <a:p>
            <a:pPr lvl="1"/>
            <a:r>
              <a:rPr lang="en-CA" dirty="0"/>
              <a:t>3656 minutes of data</a:t>
            </a:r>
          </a:p>
          <a:p>
            <a:pPr lvl="1"/>
            <a:r>
              <a:rPr lang="en-CA" dirty="0"/>
              <a:t>Accuracy 82.6% - Rotation Forest models</a:t>
            </a:r>
          </a:p>
          <a:p>
            <a:pPr lvl="1"/>
            <a:r>
              <a:rPr lang="en-CA" dirty="0"/>
              <a:t>Accuracy range 72.6% to 89.0%</a:t>
            </a:r>
          </a:p>
          <a:p>
            <a:r>
              <a:rPr lang="en-CA" dirty="0"/>
              <a:t>Fitbit</a:t>
            </a:r>
          </a:p>
          <a:p>
            <a:pPr lvl="1"/>
            <a:r>
              <a:rPr lang="en-CA" dirty="0"/>
              <a:t>2608 min of data, respectively. </a:t>
            </a:r>
          </a:p>
          <a:p>
            <a:pPr lvl="1"/>
            <a:r>
              <a:rPr lang="en-CA" dirty="0"/>
              <a:t>Accuracy 90.8% - Random Forest models</a:t>
            </a:r>
          </a:p>
          <a:p>
            <a:pPr lvl="1"/>
            <a:r>
              <a:rPr lang="en-CA" dirty="0"/>
              <a:t>Accuracy range 86.2% to 92.6%</a:t>
            </a:r>
          </a:p>
          <a:p>
            <a:pPr marL="457200" lvl="1" indent="0">
              <a:buNone/>
            </a:pPr>
            <a:endParaRPr lang="en-US" dirty="0"/>
          </a:p>
        </p:txBody>
      </p:sp>
    </p:spTree>
    <p:extLst>
      <p:ext uri="{BB962C8B-B14F-4D97-AF65-F5344CB8AC3E}">
        <p14:creationId xmlns:p14="http://schemas.microsoft.com/office/powerpoint/2010/main" val="482233294"/>
      </p:ext>
    </p:extLst>
  </p:cSld>
  <p:clrMapOvr>
    <a:masterClrMapping/>
  </p:clrMapOvr>
  <mc:AlternateContent xmlns:mc="http://schemas.openxmlformats.org/markup-compatibility/2006" xmlns:p14="http://schemas.microsoft.com/office/powerpoint/2010/main">
    <mc:Choice Requires="p14">
      <p:transition spd="slow" p14:dur="2000" advTm="21614"/>
    </mc:Choice>
    <mc:Fallback xmlns="">
      <p:transition spd="slow" advTm="2161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p30"/>
          <p:cNvSpPr txBox="1">
            <a:spLocks noGrp="1"/>
          </p:cNvSpPr>
          <p:nvPr>
            <p:ph type="body" idx="1"/>
          </p:nvPr>
        </p:nvSpPr>
        <p:spPr>
          <a:xfrm>
            <a:off x="415600" y="1515500"/>
            <a:ext cx="11192400" cy="4555200"/>
          </a:xfrm>
          <a:prstGeom prst="rect">
            <a:avLst/>
          </a:prstGeom>
        </p:spPr>
        <p:txBody>
          <a:bodyPr spcFirstLastPara="1" wrap="square" lIns="121900" tIns="121900" rIns="121900" bIns="121900" anchor="t" anchorCtr="0">
            <a:normAutofit/>
          </a:bodyPr>
          <a:lstStyle/>
          <a:p>
            <a:pPr marL="0" indent="0">
              <a:buNone/>
            </a:pPr>
            <a:endParaRPr/>
          </a:p>
          <a:p>
            <a:pPr indent="0">
              <a:spcBef>
                <a:spcPts val="1600"/>
              </a:spcBef>
              <a:buNone/>
            </a:pPr>
            <a:endParaRPr/>
          </a:p>
          <a:p>
            <a:pPr marL="0" indent="0">
              <a:spcBef>
                <a:spcPts val="1600"/>
              </a:spcBef>
              <a:spcAft>
                <a:spcPts val="1600"/>
              </a:spcAft>
              <a:buNone/>
            </a:pPr>
            <a:endParaRPr/>
          </a:p>
        </p:txBody>
      </p:sp>
      <p:sp>
        <p:nvSpPr>
          <p:cNvPr id="180" name="Google Shape;180;p30"/>
          <p:cNvSpPr txBox="1">
            <a:spLocks noGrp="1"/>
          </p:cNvSpPr>
          <p:nvPr>
            <p:ph type="body" idx="1"/>
          </p:nvPr>
        </p:nvSpPr>
        <p:spPr>
          <a:xfrm>
            <a:off x="415600" y="1515500"/>
            <a:ext cx="11192400" cy="4555200"/>
          </a:xfrm>
          <a:prstGeom prst="rect">
            <a:avLst/>
          </a:prstGeom>
        </p:spPr>
        <p:txBody>
          <a:bodyPr spcFirstLastPara="1" wrap="square" lIns="121900" tIns="121900" rIns="121900" bIns="121900" anchor="t" anchorCtr="0">
            <a:normAutofit/>
          </a:bodyPr>
          <a:lstStyle/>
          <a:p>
            <a:pPr indent="0">
              <a:buNone/>
            </a:pPr>
            <a:endParaRPr/>
          </a:p>
          <a:p>
            <a:pPr marL="0" indent="0">
              <a:spcBef>
                <a:spcPts val="1600"/>
              </a:spcBef>
              <a:spcAft>
                <a:spcPts val="1600"/>
              </a:spcAft>
              <a:buNone/>
            </a:pPr>
            <a:endParaRPr/>
          </a:p>
        </p:txBody>
      </p:sp>
      <p:sp>
        <p:nvSpPr>
          <p:cNvPr id="3" name="Title 2">
            <a:extLst>
              <a:ext uri="{FF2B5EF4-FFF2-40B4-BE49-F238E27FC236}">
                <a16:creationId xmlns:a16="http://schemas.microsoft.com/office/drawing/2014/main" id="{F4EE2AA9-FE41-7DC9-EAB6-FE1B8EC6CC86}"/>
              </a:ext>
            </a:extLst>
          </p:cNvPr>
          <p:cNvSpPr>
            <a:spLocks noGrp="1"/>
          </p:cNvSpPr>
          <p:nvPr>
            <p:ph type="title"/>
          </p:nvPr>
        </p:nvSpPr>
        <p:spPr/>
        <p:txBody>
          <a:bodyPr>
            <a:normAutofit fontScale="90000"/>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FAC8DD33-32DB-B50D-23C5-AA8D9B0AED50}"/>
              </a:ext>
            </a:extLst>
          </p:cNvPr>
          <p:cNvPicPr>
            <a:picLocks noChangeAspect="1"/>
          </p:cNvPicPr>
          <p:nvPr/>
        </p:nvPicPr>
        <p:blipFill>
          <a:blip r:embed="rId3"/>
          <a:stretch>
            <a:fillRect/>
          </a:stretch>
        </p:blipFill>
        <p:spPr>
          <a:xfrm>
            <a:off x="-1219200" y="0"/>
            <a:ext cx="15594630" cy="7008655"/>
          </a:xfrm>
          <a:prstGeom prst="rect">
            <a:avLst/>
          </a:prstGeom>
        </p:spPr>
      </p:pic>
    </p:spTree>
    <p:extLst>
      <p:ext uri="{BB962C8B-B14F-4D97-AF65-F5344CB8AC3E}">
        <p14:creationId xmlns:p14="http://schemas.microsoft.com/office/powerpoint/2010/main" val="1497225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E1B7D5-4321-F06C-0DAA-3B8ADD04993C}"/>
              </a:ext>
            </a:extLst>
          </p:cNvPr>
          <p:cNvSpPr>
            <a:spLocks noGrp="1"/>
          </p:cNvSpPr>
          <p:nvPr>
            <p:ph type="ctrTitle"/>
          </p:nvPr>
        </p:nvSpPr>
        <p:spPr/>
        <p:txBody>
          <a:bodyPr/>
          <a:lstStyle/>
          <a:p>
            <a:pPr algn="l"/>
            <a:r>
              <a:rPr lang="en-US" dirty="0"/>
              <a:t>Side Quest</a:t>
            </a:r>
            <a:br>
              <a:rPr lang="en-US" dirty="0"/>
            </a:br>
            <a:br>
              <a:rPr lang="en-US" dirty="0"/>
            </a:br>
            <a:r>
              <a:rPr lang="en-US" sz="3600" dirty="0"/>
              <a:t>Device firmware version</a:t>
            </a:r>
          </a:p>
        </p:txBody>
      </p:sp>
      <p:pic>
        <p:nvPicPr>
          <p:cNvPr id="2050" name="Picture 2" descr="Dance Happy GIF - Dance Happy Darthvader GIFs">
            <a:extLst>
              <a:ext uri="{FF2B5EF4-FFF2-40B4-BE49-F238E27FC236}">
                <a16:creationId xmlns:a16="http://schemas.microsoft.com/office/drawing/2014/main" id="{1BAAECE1-D2F8-ECE4-2E50-AD50C3B35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990600"/>
            <a:ext cx="486103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208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COV-FIT Study</a:t>
            </a:r>
          </a:p>
        </p:txBody>
      </p:sp>
      <p:sp>
        <p:nvSpPr>
          <p:cNvPr id="4" name="Content Placeholder 3">
            <a:extLst>
              <a:ext uri="{FF2B5EF4-FFF2-40B4-BE49-F238E27FC236}">
                <a16:creationId xmlns:a16="http://schemas.microsoft.com/office/drawing/2014/main" id="{EECFD6B4-BB9B-C041-89EB-619D066544B2}"/>
              </a:ext>
            </a:extLst>
          </p:cNvPr>
          <p:cNvSpPr>
            <a:spLocks noGrp="1"/>
          </p:cNvSpPr>
          <p:nvPr>
            <p:ph idx="1"/>
          </p:nvPr>
        </p:nvSpPr>
        <p:spPr/>
        <p:txBody>
          <a:bodyPr/>
          <a:lstStyle/>
          <a:p>
            <a:r>
              <a:rPr lang="en-US" dirty="0"/>
              <a:t>PhD Student – Shelby Sturrock</a:t>
            </a:r>
          </a:p>
          <a:p>
            <a:pPr lvl="1">
              <a:buFont typeface="Arial" panose="020B0604020202020204" pitchFamily="34" charset="0"/>
              <a:buChar char="•"/>
            </a:pPr>
            <a:r>
              <a:rPr lang="en-CA" dirty="0"/>
              <a:t>T</a:t>
            </a:r>
            <a:r>
              <a:rPr lang="en-CA" b="0" i="0" u="none" strike="noStrike" dirty="0">
                <a:solidFill>
                  <a:srgbClr val="000000"/>
                </a:solidFill>
                <a:effectLst/>
              </a:rPr>
              <a:t>o estimate the impact of software/firmware and hardware version on the measurement of daily activity metrics for Apple Watch devices</a:t>
            </a:r>
          </a:p>
          <a:p>
            <a:pPr lvl="1">
              <a:buFont typeface="Arial" panose="020B0604020202020204" pitchFamily="34" charset="0"/>
              <a:buChar char="•"/>
            </a:pPr>
            <a:r>
              <a:rPr lang="en-CA" b="0" i="0" u="none" strike="noStrike" dirty="0">
                <a:solidFill>
                  <a:srgbClr val="000000"/>
                </a:solidFill>
                <a:effectLst/>
              </a:rPr>
              <a:t>359 participants</a:t>
            </a:r>
          </a:p>
          <a:p>
            <a:pPr lvl="1">
              <a:buFont typeface="Arial" panose="020B0604020202020204" pitchFamily="34" charset="0"/>
              <a:buChar char="•"/>
            </a:pPr>
            <a:r>
              <a:rPr lang="en-CA" b="0" i="0" u="none" strike="noStrike" dirty="0">
                <a:solidFill>
                  <a:srgbClr val="000000"/>
                </a:solidFill>
                <a:effectLst/>
              </a:rPr>
              <a:t>892 transitions from one software version to the next </a:t>
            </a:r>
          </a:p>
          <a:p>
            <a:pPr lvl="1">
              <a:buFont typeface="Arial" panose="020B0604020202020204" pitchFamily="34" charset="0"/>
              <a:buChar char="•"/>
            </a:pPr>
            <a:r>
              <a:rPr lang="en-CA" b="0" i="0" u="none" strike="noStrike" dirty="0">
                <a:solidFill>
                  <a:srgbClr val="000000"/>
                </a:solidFill>
                <a:effectLst/>
              </a:rPr>
              <a:t>147</a:t>
            </a:r>
            <a:r>
              <a:rPr lang="en-CA" dirty="0"/>
              <a:t> hardware transitions </a:t>
            </a:r>
            <a:endParaRPr lang="en-CA" dirty="0">
              <a:effectLst/>
            </a:endParaRPr>
          </a:p>
          <a:p>
            <a:r>
              <a:rPr lang="en-US" dirty="0"/>
              <a:t>Unpublished data</a:t>
            </a:r>
          </a:p>
          <a:p>
            <a:pPr lvl="1">
              <a:buFont typeface="Arial" panose="020B0604020202020204" pitchFamily="34" charset="0"/>
              <a:buChar char="•"/>
            </a:pPr>
            <a:r>
              <a:rPr lang="en-US" dirty="0"/>
              <a:t>Showing descriptive plots only</a:t>
            </a:r>
          </a:p>
        </p:txBody>
      </p:sp>
      <p:sp>
        <p:nvSpPr>
          <p:cNvPr id="3" name="TextBox 2">
            <a:extLst>
              <a:ext uri="{FF2B5EF4-FFF2-40B4-BE49-F238E27FC236}">
                <a16:creationId xmlns:a16="http://schemas.microsoft.com/office/drawing/2014/main" id="{136FA22A-F449-C4D3-4B52-3A56CEAD33F6}"/>
              </a:ext>
            </a:extLst>
          </p:cNvPr>
          <p:cNvSpPr txBox="1"/>
          <p:nvPr/>
        </p:nvSpPr>
        <p:spPr>
          <a:xfrm>
            <a:off x="283724" y="6248400"/>
            <a:ext cx="2163285"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www.covfitstudy.ca</a:t>
            </a:r>
            <a:r>
              <a:rPr lang="en-US" sz="1200" b="1" dirty="0">
                <a:solidFill>
                  <a:srgbClr val="006A40"/>
                </a:solidFill>
                <a:latin typeface="+mn-lt"/>
              </a:rPr>
              <a:t>/</a:t>
            </a:r>
          </a:p>
        </p:txBody>
      </p:sp>
      <p:pic>
        <p:nvPicPr>
          <p:cNvPr id="1028" name="Picture 4" descr="Logo">
            <a:extLst>
              <a:ext uri="{FF2B5EF4-FFF2-40B4-BE49-F238E27FC236}">
                <a16:creationId xmlns:a16="http://schemas.microsoft.com/office/drawing/2014/main" id="{6F122BBD-2423-93D5-47AE-F8E848B82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3667899"/>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418656"/>
      </p:ext>
    </p:extLst>
  </p:cSld>
  <p:clrMapOvr>
    <a:masterClrMapping/>
  </p:clrMapOvr>
  <mc:AlternateContent xmlns:mc="http://schemas.openxmlformats.org/markup-compatibility/2006" xmlns:p14="http://schemas.microsoft.com/office/powerpoint/2010/main">
    <mc:Choice Requires="p14">
      <p:transition spd="slow" p14:dur="2000" advTm="37146"/>
    </mc:Choice>
    <mc:Fallback xmlns="">
      <p:transition spd="slow" advTm="3714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Software transitions</a:t>
            </a:r>
          </a:p>
        </p:txBody>
      </p:sp>
      <p:pic>
        <p:nvPicPr>
          <p:cNvPr id="7" name="Content Placeholder 6" descr="A diagram of a number of men and women&#10;&#10;Description automatically generated">
            <a:extLst>
              <a:ext uri="{FF2B5EF4-FFF2-40B4-BE49-F238E27FC236}">
                <a16:creationId xmlns:a16="http://schemas.microsoft.com/office/drawing/2014/main" id="{506A533C-884A-90C2-4033-78D60B446A30}"/>
              </a:ext>
            </a:extLst>
          </p:cNvPr>
          <p:cNvPicPr>
            <a:picLocks noGrp="1" noChangeAspect="1"/>
          </p:cNvPicPr>
          <p:nvPr>
            <p:ph idx="1"/>
          </p:nvPr>
        </p:nvPicPr>
        <p:blipFill>
          <a:blip r:embed="rId3"/>
          <a:stretch>
            <a:fillRect/>
          </a:stretch>
        </p:blipFill>
        <p:spPr>
          <a:xfrm>
            <a:off x="0" y="18000"/>
            <a:ext cx="12272593" cy="6840000"/>
          </a:xfr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A1560F9-14DE-0474-2738-DAF1DE106F3A}"/>
                  </a:ext>
                </a:extLst>
              </p14:cNvPr>
              <p14:cNvContentPartPr/>
              <p14:nvPr/>
            </p14:nvContentPartPr>
            <p14:xfrm>
              <a:off x="1597851" y="3575861"/>
              <a:ext cx="9944280" cy="272160"/>
            </p14:xfrm>
          </p:contentPart>
        </mc:Choice>
        <mc:Fallback xmlns="">
          <p:pic>
            <p:nvPicPr>
              <p:cNvPr id="4" name="Ink 3">
                <a:extLst>
                  <a:ext uri="{FF2B5EF4-FFF2-40B4-BE49-F238E27FC236}">
                    <a16:creationId xmlns:a16="http://schemas.microsoft.com/office/drawing/2014/main" id="{0A1560F9-14DE-0474-2738-DAF1DE106F3A}"/>
                  </a:ext>
                </a:extLst>
              </p:cNvPr>
              <p:cNvPicPr/>
              <p:nvPr/>
            </p:nvPicPr>
            <p:blipFill>
              <a:blip r:embed="rId5"/>
              <a:stretch>
                <a:fillRect/>
              </a:stretch>
            </p:blipFill>
            <p:spPr>
              <a:xfrm>
                <a:off x="1589211" y="3567221"/>
                <a:ext cx="99619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F17A88D-ADDF-693B-918F-07D4669D96B9}"/>
                  </a:ext>
                </a:extLst>
              </p14:cNvPr>
              <p14:cNvContentPartPr/>
              <p14:nvPr/>
            </p14:nvContentPartPr>
            <p14:xfrm>
              <a:off x="5807691" y="1632581"/>
              <a:ext cx="1876680" cy="1888200"/>
            </p14:xfrm>
          </p:contentPart>
        </mc:Choice>
        <mc:Fallback xmlns="">
          <p:pic>
            <p:nvPicPr>
              <p:cNvPr id="5" name="Ink 4">
                <a:extLst>
                  <a:ext uri="{FF2B5EF4-FFF2-40B4-BE49-F238E27FC236}">
                    <a16:creationId xmlns:a16="http://schemas.microsoft.com/office/drawing/2014/main" id="{7F17A88D-ADDF-693B-918F-07D4669D96B9}"/>
                  </a:ext>
                </a:extLst>
              </p:cNvPr>
              <p:cNvPicPr/>
              <p:nvPr/>
            </p:nvPicPr>
            <p:blipFill>
              <a:blip r:embed="rId7"/>
              <a:stretch>
                <a:fillRect/>
              </a:stretch>
            </p:blipFill>
            <p:spPr>
              <a:xfrm>
                <a:off x="5798691" y="1623941"/>
                <a:ext cx="1894320" cy="1905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B1FFF4E-C5C6-08DF-A12A-E56522123584}"/>
                  </a:ext>
                </a:extLst>
              </p14:cNvPr>
              <p14:cNvContentPartPr/>
              <p14:nvPr/>
            </p14:nvContentPartPr>
            <p14:xfrm>
              <a:off x="7855371" y="3715181"/>
              <a:ext cx="1818360" cy="1503000"/>
            </p14:xfrm>
          </p:contentPart>
        </mc:Choice>
        <mc:Fallback xmlns="">
          <p:pic>
            <p:nvPicPr>
              <p:cNvPr id="8" name="Ink 7">
                <a:extLst>
                  <a:ext uri="{FF2B5EF4-FFF2-40B4-BE49-F238E27FC236}">
                    <a16:creationId xmlns:a16="http://schemas.microsoft.com/office/drawing/2014/main" id="{9B1FFF4E-C5C6-08DF-A12A-E56522123584}"/>
                  </a:ext>
                </a:extLst>
              </p:cNvPr>
              <p:cNvPicPr/>
              <p:nvPr/>
            </p:nvPicPr>
            <p:blipFill>
              <a:blip r:embed="rId9"/>
              <a:stretch>
                <a:fillRect/>
              </a:stretch>
            </p:blipFill>
            <p:spPr>
              <a:xfrm>
                <a:off x="7846371" y="3706181"/>
                <a:ext cx="1836000" cy="1520640"/>
              </a:xfrm>
              <a:prstGeom prst="rect">
                <a:avLst/>
              </a:prstGeom>
            </p:spPr>
          </p:pic>
        </mc:Fallback>
      </mc:AlternateContent>
      <p:grpSp>
        <p:nvGrpSpPr>
          <p:cNvPr id="17" name="Group 16">
            <a:extLst>
              <a:ext uri="{FF2B5EF4-FFF2-40B4-BE49-F238E27FC236}">
                <a16:creationId xmlns:a16="http://schemas.microsoft.com/office/drawing/2014/main" id="{A85074A5-E31B-B31D-F26F-64873A32C1B7}"/>
              </a:ext>
            </a:extLst>
          </p:cNvPr>
          <p:cNvGrpSpPr/>
          <p:nvPr/>
        </p:nvGrpSpPr>
        <p:grpSpPr>
          <a:xfrm>
            <a:off x="7159851" y="880541"/>
            <a:ext cx="685800" cy="794880"/>
            <a:chOff x="7159851" y="880541"/>
            <a:chExt cx="685800" cy="79488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6427BB9-29A5-2F6C-020D-DF4566C4AE10}"/>
                    </a:ext>
                  </a:extLst>
                </p14:cNvPr>
                <p14:cNvContentPartPr/>
                <p14:nvPr/>
              </p14:nvContentPartPr>
              <p14:xfrm>
                <a:off x="7159851" y="948941"/>
                <a:ext cx="360" cy="321480"/>
              </p14:xfrm>
            </p:contentPart>
          </mc:Choice>
          <mc:Fallback xmlns="">
            <p:pic>
              <p:nvPicPr>
                <p:cNvPr id="9" name="Ink 8">
                  <a:extLst>
                    <a:ext uri="{FF2B5EF4-FFF2-40B4-BE49-F238E27FC236}">
                      <a16:creationId xmlns:a16="http://schemas.microsoft.com/office/drawing/2014/main" id="{96427BB9-29A5-2F6C-020D-DF4566C4AE10}"/>
                    </a:ext>
                  </a:extLst>
                </p:cNvPr>
                <p:cNvPicPr/>
                <p:nvPr/>
              </p:nvPicPr>
              <p:blipFill>
                <a:blip r:embed="rId11"/>
                <a:stretch>
                  <a:fillRect/>
                </a:stretch>
              </p:blipFill>
              <p:spPr>
                <a:xfrm>
                  <a:off x="7150851" y="940301"/>
                  <a:ext cx="180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8E8A51E-DBBB-F811-C6D1-B74A906CC661}"/>
                    </a:ext>
                  </a:extLst>
                </p14:cNvPr>
                <p14:cNvContentPartPr/>
                <p14:nvPr/>
              </p14:nvContentPartPr>
              <p14:xfrm>
                <a:off x="7230771" y="978461"/>
                <a:ext cx="157680" cy="348120"/>
              </p14:xfrm>
            </p:contentPart>
          </mc:Choice>
          <mc:Fallback xmlns="">
            <p:pic>
              <p:nvPicPr>
                <p:cNvPr id="10" name="Ink 9">
                  <a:extLst>
                    <a:ext uri="{FF2B5EF4-FFF2-40B4-BE49-F238E27FC236}">
                      <a16:creationId xmlns:a16="http://schemas.microsoft.com/office/drawing/2014/main" id="{78E8A51E-DBBB-F811-C6D1-B74A906CC661}"/>
                    </a:ext>
                  </a:extLst>
                </p:cNvPr>
                <p:cNvPicPr/>
                <p:nvPr/>
              </p:nvPicPr>
              <p:blipFill>
                <a:blip r:embed="rId13"/>
                <a:stretch>
                  <a:fillRect/>
                </a:stretch>
              </p:blipFill>
              <p:spPr>
                <a:xfrm>
                  <a:off x="7221771" y="969461"/>
                  <a:ext cx="1753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C46A3089-A1F7-F2F3-F91C-B5FAA4F15C9D}"/>
                    </a:ext>
                  </a:extLst>
                </p14:cNvPr>
                <p14:cNvContentPartPr/>
                <p14:nvPr/>
              </p14:nvContentPartPr>
              <p14:xfrm>
                <a:off x="7429131" y="880541"/>
                <a:ext cx="200880" cy="39960"/>
              </p14:xfrm>
            </p:contentPart>
          </mc:Choice>
          <mc:Fallback xmlns="">
            <p:pic>
              <p:nvPicPr>
                <p:cNvPr id="12" name="Ink 11">
                  <a:extLst>
                    <a:ext uri="{FF2B5EF4-FFF2-40B4-BE49-F238E27FC236}">
                      <a16:creationId xmlns:a16="http://schemas.microsoft.com/office/drawing/2014/main" id="{C46A3089-A1F7-F2F3-F91C-B5FAA4F15C9D}"/>
                    </a:ext>
                  </a:extLst>
                </p:cNvPr>
                <p:cNvPicPr/>
                <p:nvPr/>
              </p:nvPicPr>
              <p:blipFill>
                <a:blip r:embed="rId15"/>
                <a:stretch>
                  <a:fillRect/>
                </a:stretch>
              </p:blipFill>
              <p:spPr>
                <a:xfrm>
                  <a:off x="7420491" y="871541"/>
                  <a:ext cx="2185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16C674C7-AE0B-2C2E-01D9-A09101C36F07}"/>
                    </a:ext>
                  </a:extLst>
                </p14:cNvPr>
                <p14:cNvContentPartPr/>
                <p14:nvPr/>
              </p14:nvContentPartPr>
              <p14:xfrm>
                <a:off x="7556211" y="932741"/>
                <a:ext cx="276840" cy="386280"/>
              </p14:xfrm>
            </p:contentPart>
          </mc:Choice>
          <mc:Fallback xmlns="">
            <p:pic>
              <p:nvPicPr>
                <p:cNvPr id="13" name="Ink 12">
                  <a:extLst>
                    <a:ext uri="{FF2B5EF4-FFF2-40B4-BE49-F238E27FC236}">
                      <a16:creationId xmlns:a16="http://schemas.microsoft.com/office/drawing/2014/main" id="{16C674C7-AE0B-2C2E-01D9-A09101C36F07}"/>
                    </a:ext>
                  </a:extLst>
                </p:cNvPr>
                <p:cNvPicPr/>
                <p:nvPr/>
              </p:nvPicPr>
              <p:blipFill>
                <a:blip r:embed="rId17"/>
                <a:stretch>
                  <a:fillRect/>
                </a:stretch>
              </p:blipFill>
              <p:spPr>
                <a:xfrm>
                  <a:off x="7547211" y="923741"/>
                  <a:ext cx="2944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B6F5CD9-77B7-D9AB-A1D9-490789F27E33}"/>
                    </a:ext>
                  </a:extLst>
                </p14:cNvPr>
                <p14:cNvContentPartPr/>
                <p14:nvPr/>
              </p14:nvContentPartPr>
              <p14:xfrm>
                <a:off x="7740891" y="1238741"/>
                <a:ext cx="104760" cy="57240"/>
              </p14:xfrm>
            </p:contentPart>
          </mc:Choice>
          <mc:Fallback xmlns="">
            <p:pic>
              <p:nvPicPr>
                <p:cNvPr id="14" name="Ink 13">
                  <a:extLst>
                    <a:ext uri="{FF2B5EF4-FFF2-40B4-BE49-F238E27FC236}">
                      <a16:creationId xmlns:a16="http://schemas.microsoft.com/office/drawing/2014/main" id="{6B6F5CD9-77B7-D9AB-A1D9-490789F27E33}"/>
                    </a:ext>
                  </a:extLst>
                </p:cNvPr>
                <p:cNvPicPr/>
                <p:nvPr/>
              </p:nvPicPr>
              <p:blipFill>
                <a:blip r:embed="rId19"/>
                <a:stretch>
                  <a:fillRect/>
                </a:stretch>
              </p:blipFill>
              <p:spPr>
                <a:xfrm>
                  <a:off x="7731891" y="1230101"/>
                  <a:ext cx="1224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8A9F225-1596-5456-A8CB-FEB2A8A50CEF}"/>
                    </a:ext>
                  </a:extLst>
                </p14:cNvPr>
                <p14:cNvContentPartPr/>
                <p14:nvPr/>
              </p14:nvContentPartPr>
              <p14:xfrm>
                <a:off x="7287291" y="1506941"/>
                <a:ext cx="453960" cy="168480"/>
              </p14:xfrm>
            </p:contentPart>
          </mc:Choice>
          <mc:Fallback xmlns="">
            <p:pic>
              <p:nvPicPr>
                <p:cNvPr id="16" name="Ink 15">
                  <a:extLst>
                    <a:ext uri="{FF2B5EF4-FFF2-40B4-BE49-F238E27FC236}">
                      <a16:creationId xmlns:a16="http://schemas.microsoft.com/office/drawing/2014/main" id="{E8A9F225-1596-5456-A8CB-FEB2A8A50CEF}"/>
                    </a:ext>
                  </a:extLst>
                </p:cNvPr>
                <p:cNvPicPr/>
                <p:nvPr/>
              </p:nvPicPr>
              <p:blipFill>
                <a:blip r:embed="rId21"/>
                <a:stretch>
                  <a:fillRect/>
                </a:stretch>
              </p:blipFill>
              <p:spPr>
                <a:xfrm>
                  <a:off x="7278291" y="1497941"/>
                  <a:ext cx="471600" cy="186120"/>
                </a:xfrm>
                <a:prstGeom prst="rect">
                  <a:avLst/>
                </a:prstGeom>
              </p:spPr>
            </p:pic>
          </mc:Fallback>
        </mc:AlternateContent>
      </p:grpSp>
    </p:spTree>
    <p:extLst>
      <p:ext uri="{BB962C8B-B14F-4D97-AF65-F5344CB8AC3E}">
        <p14:creationId xmlns:p14="http://schemas.microsoft.com/office/powerpoint/2010/main" val="1814389139"/>
      </p:ext>
    </p:extLst>
  </p:cSld>
  <p:clrMapOvr>
    <a:masterClrMapping/>
  </p:clrMapOvr>
  <mc:AlternateContent xmlns:mc="http://schemas.openxmlformats.org/markup-compatibility/2006" xmlns:p14="http://schemas.microsoft.com/office/powerpoint/2010/main">
    <mc:Choice Requires="p14">
      <p:transition spd="slow" p14:dur="2000" advTm="37146"/>
    </mc:Choice>
    <mc:Fallback xmlns="">
      <p:transition spd="slow" advTm="3714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Software transitions</a:t>
            </a:r>
          </a:p>
        </p:txBody>
      </p:sp>
      <p:pic>
        <p:nvPicPr>
          <p:cNvPr id="6" name="Content Placeholder 5" descr="A diagram of a number of men and women&#10;&#10;Description automatically generated">
            <a:extLst>
              <a:ext uri="{FF2B5EF4-FFF2-40B4-BE49-F238E27FC236}">
                <a16:creationId xmlns:a16="http://schemas.microsoft.com/office/drawing/2014/main" id="{5E7CCF1A-2A4D-57A6-3B70-859409C36A75}"/>
              </a:ext>
            </a:extLst>
          </p:cNvPr>
          <p:cNvPicPr>
            <a:picLocks noGrp="1" noChangeAspect="1"/>
          </p:cNvPicPr>
          <p:nvPr>
            <p:ph idx="1"/>
          </p:nvPr>
        </p:nvPicPr>
        <p:blipFill>
          <a:blip r:embed="rId3"/>
          <a:stretch>
            <a:fillRect/>
          </a:stretch>
        </p:blipFill>
        <p:spPr>
          <a:xfrm>
            <a:off x="-3243" y="18000"/>
            <a:ext cx="12290198" cy="6840000"/>
          </a:xfr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139BF5A-531A-65BC-D841-ACE95A0BEDBB}"/>
                  </a:ext>
                </a:extLst>
              </p14:cNvPr>
              <p14:cNvContentPartPr/>
              <p14:nvPr/>
            </p14:nvContentPartPr>
            <p14:xfrm>
              <a:off x="1741851" y="3420341"/>
              <a:ext cx="10002240" cy="435240"/>
            </p14:xfrm>
          </p:contentPart>
        </mc:Choice>
        <mc:Fallback xmlns="">
          <p:pic>
            <p:nvPicPr>
              <p:cNvPr id="3" name="Ink 2">
                <a:extLst>
                  <a:ext uri="{FF2B5EF4-FFF2-40B4-BE49-F238E27FC236}">
                    <a16:creationId xmlns:a16="http://schemas.microsoft.com/office/drawing/2014/main" id="{4139BF5A-531A-65BC-D841-ACE95A0BEDBB}"/>
                  </a:ext>
                </a:extLst>
              </p:cNvPr>
              <p:cNvPicPr/>
              <p:nvPr/>
            </p:nvPicPr>
            <p:blipFill>
              <a:blip r:embed="rId5"/>
              <a:stretch>
                <a:fillRect/>
              </a:stretch>
            </p:blipFill>
            <p:spPr>
              <a:xfrm>
                <a:off x="1733211" y="3411701"/>
                <a:ext cx="10019880" cy="452880"/>
              </a:xfrm>
              <a:prstGeom prst="rect">
                <a:avLst/>
              </a:prstGeom>
            </p:spPr>
          </p:pic>
        </mc:Fallback>
      </mc:AlternateContent>
    </p:spTree>
    <p:extLst>
      <p:ext uri="{BB962C8B-B14F-4D97-AF65-F5344CB8AC3E}">
        <p14:creationId xmlns:p14="http://schemas.microsoft.com/office/powerpoint/2010/main" val="2164320913"/>
      </p:ext>
    </p:extLst>
  </p:cSld>
  <p:clrMapOvr>
    <a:masterClrMapping/>
  </p:clrMapOvr>
  <mc:AlternateContent xmlns:mc="http://schemas.openxmlformats.org/markup-compatibility/2006" xmlns:p14="http://schemas.microsoft.com/office/powerpoint/2010/main">
    <mc:Choice Requires="p14">
      <p:transition spd="slow" p14:dur="2000" advTm="37146"/>
    </mc:Choice>
    <mc:Fallback xmlns="">
      <p:transition spd="slow" advTm="3714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0BE33-6C89-1A52-40CA-2BF2841A9D08}"/>
              </a:ext>
            </a:extLst>
          </p:cNvPr>
          <p:cNvSpPr>
            <a:spLocks noGrp="1"/>
          </p:cNvSpPr>
          <p:nvPr>
            <p:ph type="ctrTitle"/>
          </p:nvPr>
        </p:nvSpPr>
        <p:spPr/>
        <p:txBody>
          <a:bodyPr/>
          <a:lstStyle/>
          <a:p>
            <a:pPr algn="l"/>
            <a:r>
              <a:rPr lang="en-US" dirty="0"/>
              <a:t>Openness</a:t>
            </a:r>
          </a:p>
        </p:txBody>
      </p:sp>
      <p:sp>
        <p:nvSpPr>
          <p:cNvPr id="7" name="Subtitle 6">
            <a:extLst>
              <a:ext uri="{FF2B5EF4-FFF2-40B4-BE49-F238E27FC236}">
                <a16:creationId xmlns:a16="http://schemas.microsoft.com/office/drawing/2014/main" id="{EFA3E7AC-F139-5F6E-A30D-ABC5A3DF272B}"/>
              </a:ext>
            </a:extLst>
          </p:cNvPr>
          <p:cNvSpPr>
            <a:spLocks noGrp="1"/>
          </p:cNvSpPr>
          <p:nvPr>
            <p:ph type="subTitle" idx="1"/>
          </p:nvPr>
        </p:nvSpPr>
        <p:spPr>
          <a:xfrm>
            <a:off x="680720" y="3810000"/>
            <a:ext cx="10710333" cy="685800"/>
          </a:xfrm>
        </p:spPr>
        <p:txBody>
          <a:bodyPr/>
          <a:lstStyle/>
          <a:p>
            <a:pPr algn="l"/>
            <a:r>
              <a:rPr lang="en-US" dirty="0"/>
              <a:t>… or tech companies are just doing their thing</a:t>
            </a:r>
          </a:p>
        </p:txBody>
      </p:sp>
      <p:pic>
        <p:nvPicPr>
          <p:cNvPr id="3" name="Picture 2">
            <a:extLst>
              <a:ext uri="{FF2B5EF4-FFF2-40B4-BE49-F238E27FC236}">
                <a16:creationId xmlns:a16="http://schemas.microsoft.com/office/drawing/2014/main" id="{85C1F2A4-B355-1840-340C-59636DF2EADB}"/>
              </a:ext>
            </a:extLst>
          </p:cNvPr>
          <p:cNvPicPr>
            <a:picLocks noChangeAspect="1"/>
          </p:cNvPicPr>
          <p:nvPr/>
        </p:nvPicPr>
        <p:blipFill>
          <a:blip r:embed="rId2"/>
          <a:stretch>
            <a:fillRect/>
          </a:stretch>
        </p:blipFill>
        <p:spPr>
          <a:xfrm>
            <a:off x="7315200" y="1276351"/>
            <a:ext cx="4457700" cy="4457700"/>
          </a:xfrm>
          <a:prstGeom prst="rect">
            <a:avLst/>
          </a:prstGeom>
        </p:spPr>
      </p:pic>
    </p:spTree>
    <p:extLst>
      <p:ext uri="{BB962C8B-B14F-4D97-AF65-F5344CB8AC3E}">
        <p14:creationId xmlns:p14="http://schemas.microsoft.com/office/powerpoint/2010/main" val="854100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FD2910-C691-311E-D91F-CC60CA9AAED7}"/>
              </a:ext>
            </a:extLst>
          </p:cNvPr>
          <p:cNvSpPr/>
          <p:nvPr/>
        </p:nvSpPr>
        <p:spPr bwMode="auto">
          <a:xfrm>
            <a:off x="2971800" y="6400800"/>
            <a:ext cx="5486400" cy="457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8" charset="0"/>
            </a:endParaRPr>
          </a:p>
        </p:txBody>
      </p:sp>
      <p:sp>
        <p:nvSpPr>
          <p:cNvPr id="8" name="Rectangle 7">
            <a:extLst>
              <a:ext uri="{FF2B5EF4-FFF2-40B4-BE49-F238E27FC236}">
                <a16:creationId xmlns:a16="http://schemas.microsoft.com/office/drawing/2014/main" id="{A6EA232D-87E5-B71E-4CA2-86C678FADBF3}"/>
              </a:ext>
            </a:extLst>
          </p:cNvPr>
          <p:cNvSpPr/>
          <p:nvPr/>
        </p:nvSpPr>
        <p:spPr bwMode="auto">
          <a:xfrm>
            <a:off x="4191000" y="76200"/>
            <a:ext cx="4557184"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8" charset="0"/>
            </a:endParaRPr>
          </a:p>
        </p:txBody>
      </p:sp>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pPr algn="l"/>
            <a:r>
              <a:rPr lang="en-US" b="1" dirty="0"/>
              <a:t>Where do we go? </a:t>
            </a:r>
          </a:p>
        </p:txBody>
      </p:sp>
      <p:sp>
        <p:nvSpPr>
          <p:cNvPr id="4" name="Content Placeholder 3">
            <a:extLst>
              <a:ext uri="{FF2B5EF4-FFF2-40B4-BE49-F238E27FC236}">
                <a16:creationId xmlns:a16="http://schemas.microsoft.com/office/drawing/2014/main" id="{EECFD6B4-BB9B-C041-89EB-619D066544B2}"/>
              </a:ext>
            </a:extLst>
          </p:cNvPr>
          <p:cNvSpPr>
            <a:spLocks noGrp="1"/>
          </p:cNvSpPr>
          <p:nvPr>
            <p:ph idx="1"/>
          </p:nvPr>
        </p:nvSpPr>
        <p:spPr>
          <a:xfrm>
            <a:off x="304801" y="1905000"/>
            <a:ext cx="11400367" cy="4191000"/>
          </a:xfrm>
        </p:spPr>
        <p:txBody>
          <a:bodyPr/>
          <a:lstStyle/>
          <a:p>
            <a:r>
              <a:rPr lang="en-US" dirty="0"/>
              <a:t>Open algorithms</a:t>
            </a:r>
          </a:p>
          <a:p>
            <a:r>
              <a:rPr lang="en-US" dirty="0"/>
              <a:t>Equity/Bias research</a:t>
            </a:r>
          </a:p>
          <a:p>
            <a:r>
              <a:rPr lang="en-US" dirty="0"/>
              <a:t>Commercial determinants of health</a:t>
            </a:r>
          </a:p>
          <a:p>
            <a:pPr marL="0" indent="0">
              <a:buNone/>
            </a:pPr>
            <a:endParaRPr lang="en-US" dirty="0"/>
          </a:p>
          <a:p>
            <a:pPr>
              <a:buFont typeface="Arial" panose="020B0604020202020204" pitchFamily="34" charset="0"/>
              <a:buChar char="•"/>
            </a:pPr>
            <a:endParaRPr lang="en-US" dirty="0"/>
          </a:p>
        </p:txBody>
      </p:sp>
      <p:pic>
        <p:nvPicPr>
          <p:cNvPr id="6" name="Picture 1" descr="Atlas holds up the Apple Watch rings">
            <a:extLst>
              <a:ext uri="{FF2B5EF4-FFF2-40B4-BE49-F238E27FC236}">
                <a16:creationId xmlns:a16="http://schemas.microsoft.com/office/drawing/2014/main" id="{58DDDAD7-7690-0479-82A2-37E362632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E8BC38A-17B3-1C8E-B7A3-41C9C95EF848}"/>
              </a:ext>
            </a:extLst>
          </p:cNvPr>
          <p:cNvSpPr txBox="1"/>
          <p:nvPr/>
        </p:nvSpPr>
        <p:spPr>
          <a:xfrm>
            <a:off x="25940" y="6311205"/>
            <a:ext cx="6705682" cy="446276"/>
          </a:xfrm>
          <a:prstGeom prst="rect">
            <a:avLst/>
          </a:prstGeom>
          <a:noFill/>
        </p:spPr>
        <p:txBody>
          <a:bodyPr wrap="none" rtlCol="0" anchor="t" anchorCtr="0">
            <a:spAutoFit/>
          </a:bodyPr>
          <a:lstStyle/>
          <a:p>
            <a:pPr algn="ctr"/>
            <a:r>
              <a:rPr lang="en-US" sz="1100" b="1" dirty="0">
                <a:solidFill>
                  <a:srgbClr val="006A40"/>
                </a:solidFill>
                <a:latin typeface="+mn-lt"/>
              </a:rPr>
              <a:t>https://</a:t>
            </a:r>
            <a:r>
              <a:rPr lang="en-US" sz="1100" b="1" dirty="0" err="1">
                <a:solidFill>
                  <a:srgbClr val="006A40"/>
                </a:solidFill>
                <a:latin typeface="+mn-lt"/>
              </a:rPr>
              <a:t>www.theatlantic.com</a:t>
            </a:r>
            <a:r>
              <a:rPr lang="en-US" sz="1100" b="1" dirty="0">
                <a:solidFill>
                  <a:srgbClr val="006A40"/>
                </a:solidFill>
                <a:latin typeface="+mn-lt"/>
              </a:rPr>
              <a:t>/technology/archive/2024/02/activity-trackers-calories-fitness/677320/ </a:t>
            </a:r>
          </a:p>
          <a:p>
            <a:pPr algn="ctr"/>
            <a:endParaRPr lang="en-US" sz="1200" b="1" dirty="0">
              <a:solidFill>
                <a:srgbClr val="006A40"/>
              </a:solidFill>
              <a:latin typeface="+mn-lt"/>
            </a:endParaRPr>
          </a:p>
        </p:txBody>
      </p:sp>
    </p:spTree>
    <p:extLst>
      <p:ext uri="{BB962C8B-B14F-4D97-AF65-F5344CB8AC3E}">
        <p14:creationId xmlns:p14="http://schemas.microsoft.com/office/powerpoint/2010/main" val="3569125016"/>
      </p:ext>
    </p:extLst>
  </p:cSld>
  <p:clrMapOvr>
    <a:masterClrMapping/>
  </p:clrMapOvr>
  <mc:AlternateContent xmlns:mc="http://schemas.openxmlformats.org/markup-compatibility/2006" xmlns:p14="http://schemas.microsoft.com/office/powerpoint/2010/main">
    <mc:Choice Requires="p14">
      <p:transition spd="slow" p14:dur="2000" advTm="7351"/>
    </mc:Choice>
    <mc:Fallback xmlns="">
      <p:transition spd="slow" advTm="735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dirty="0"/>
              <a:t>Open algorithms</a:t>
            </a:r>
          </a:p>
        </p:txBody>
      </p:sp>
      <p:sp>
        <p:nvSpPr>
          <p:cNvPr id="4" name="Content Placeholder 3">
            <a:extLst>
              <a:ext uri="{FF2B5EF4-FFF2-40B4-BE49-F238E27FC236}">
                <a16:creationId xmlns:a16="http://schemas.microsoft.com/office/drawing/2014/main" id="{EECFD6B4-BB9B-C041-89EB-619D066544B2}"/>
              </a:ext>
            </a:extLst>
          </p:cNvPr>
          <p:cNvSpPr>
            <a:spLocks noGrp="1"/>
          </p:cNvSpPr>
          <p:nvPr>
            <p:ph idx="1"/>
          </p:nvPr>
        </p:nvSpPr>
        <p:spPr>
          <a:xfrm>
            <a:off x="304801" y="1905000"/>
            <a:ext cx="5791199" cy="4191000"/>
          </a:xfrm>
        </p:spPr>
        <p:txBody>
          <a:bodyPr/>
          <a:lstStyle/>
          <a:p>
            <a:pPr marL="514350" indent="-514350">
              <a:buFont typeface="+mj-lt"/>
              <a:buAutoNum type="arabicPeriod"/>
            </a:pPr>
            <a:r>
              <a:rPr lang="en-US" sz="2400" dirty="0"/>
              <a:t>Open algorithms</a:t>
            </a:r>
          </a:p>
          <a:p>
            <a:pPr marL="1158875" lvl="1" indent="-514350">
              <a:buFont typeface="Arial" panose="020B0604020202020204" pitchFamily="34" charset="0"/>
              <a:buChar char="•"/>
            </a:pPr>
            <a:r>
              <a:rPr lang="en-US" dirty="0"/>
              <a:t>…Or at least sharing key details</a:t>
            </a:r>
          </a:p>
          <a:p>
            <a:pPr marL="1158875" lvl="1" indent="-514350">
              <a:buFont typeface="Arial" panose="020B0604020202020204" pitchFamily="34" charset="0"/>
              <a:buChar char="•"/>
            </a:pPr>
            <a:r>
              <a:rPr lang="en-US" dirty="0"/>
              <a:t>More research on bias in these measures</a:t>
            </a:r>
          </a:p>
          <a:p>
            <a:pPr marL="514350" indent="-514350">
              <a:buFont typeface="+mj-lt"/>
              <a:buAutoNum type="arabicPeriod"/>
            </a:pPr>
            <a:r>
              <a:rPr lang="en-US" sz="2400" dirty="0"/>
              <a:t>Already have very good methods for this from Large Language Model research</a:t>
            </a:r>
          </a:p>
          <a:p>
            <a:pPr marL="514350" indent="-514350">
              <a:buFont typeface="+mj-lt"/>
              <a:buAutoNum type="arabicPeriod"/>
            </a:pPr>
            <a:r>
              <a:rPr lang="en-US" sz="2400" dirty="0"/>
              <a:t>Great interdisciplinary potential for computer science, epidemiology, ethics</a:t>
            </a:r>
          </a:p>
          <a:p>
            <a:pPr marL="0" indent="0">
              <a:buNone/>
            </a:pPr>
            <a:endParaRPr lang="en-US" dirty="0"/>
          </a:p>
          <a:p>
            <a:pPr>
              <a:buFont typeface="Arial" panose="020B0604020202020204" pitchFamily="34" charset="0"/>
              <a:buChar char="•"/>
            </a:pPr>
            <a:endParaRPr lang="en-US" dirty="0"/>
          </a:p>
        </p:txBody>
      </p:sp>
      <p:pic>
        <p:nvPicPr>
          <p:cNvPr id="11" name="Picture 10" descr="A person in a garment&#10;&#10;Description automatically generated">
            <a:extLst>
              <a:ext uri="{FF2B5EF4-FFF2-40B4-BE49-F238E27FC236}">
                <a16:creationId xmlns:a16="http://schemas.microsoft.com/office/drawing/2014/main" id="{DCECACF6-0266-B472-CF75-E1C764D4975B}"/>
              </a:ext>
            </a:extLst>
          </p:cNvPr>
          <p:cNvPicPr>
            <a:picLocks noChangeAspect="1"/>
          </p:cNvPicPr>
          <p:nvPr/>
        </p:nvPicPr>
        <p:blipFill>
          <a:blip r:embed="rId3"/>
          <a:stretch>
            <a:fillRect/>
          </a:stretch>
        </p:blipFill>
        <p:spPr>
          <a:xfrm>
            <a:off x="6691992" y="2209800"/>
            <a:ext cx="5195207" cy="3213100"/>
          </a:xfrm>
          <a:prstGeom prst="rect">
            <a:avLst/>
          </a:prstGeom>
        </p:spPr>
      </p:pic>
    </p:spTree>
    <p:extLst>
      <p:ext uri="{BB962C8B-B14F-4D97-AF65-F5344CB8AC3E}">
        <p14:creationId xmlns:p14="http://schemas.microsoft.com/office/powerpoint/2010/main" val="4030278299"/>
      </p:ext>
    </p:extLst>
  </p:cSld>
  <p:clrMapOvr>
    <a:masterClrMapping/>
  </p:clrMapOvr>
  <mc:AlternateContent xmlns:mc="http://schemas.openxmlformats.org/markup-compatibility/2006" xmlns:p14="http://schemas.microsoft.com/office/powerpoint/2010/main">
    <mc:Choice Requires="p14">
      <p:transition spd="slow" p14:dur="2000" advTm="7351"/>
    </mc:Choice>
    <mc:Fallback xmlns="">
      <p:transition spd="slow" advTm="735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1131570"/>
            <a:ext cx="11360800" cy="763600"/>
          </a:xfrm>
          <a:prstGeom prst="rect">
            <a:avLst/>
          </a:prstGeom>
        </p:spPr>
        <p:txBody>
          <a:bodyPr spcFirstLastPara="1" wrap="square" lIns="121900" tIns="121900" rIns="121900" bIns="121900" anchor="t" anchorCtr="0">
            <a:normAutofit fontScale="90000"/>
          </a:bodyPr>
          <a:lstStyle/>
          <a:p>
            <a:pPr algn="l"/>
            <a:r>
              <a:rPr lang="en" dirty="0">
                <a:latin typeface="+mn-lt"/>
              </a:rPr>
              <a:t>Please</a:t>
            </a:r>
            <a:endParaRPr dirty="0">
              <a:latin typeface="+mn-lt"/>
            </a:endParaRPr>
          </a:p>
        </p:txBody>
      </p:sp>
      <p:sp>
        <p:nvSpPr>
          <p:cNvPr id="62" name="Google Shape;62;p14"/>
          <p:cNvSpPr txBox="1">
            <a:spLocks noGrp="1"/>
          </p:cNvSpPr>
          <p:nvPr>
            <p:ph type="body" idx="1"/>
          </p:nvPr>
        </p:nvSpPr>
        <p:spPr>
          <a:xfrm>
            <a:off x="415600" y="2057400"/>
            <a:ext cx="11360800" cy="3644967"/>
          </a:xfrm>
          <a:prstGeom prst="rect">
            <a:avLst/>
          </a:prstGeom>
        </p:spPr>
        <p:txBody>
          <a:bodyPr spcFirstLastPara="1" wrap="square" lIns="121900" tIns="121900" rIns="121900" bIns="121900" anchor="t" anchorCtr="0">
            <a:normAutofit/>
          </a:bodyPr>
          <a:lstStyle/>
          <a:p>
            <a:r>
              <a:rPr lang="en" dirty="0">
                <a:latin typeface="+mn-lt"/>
              </a:rPr>
              <a:t>Ask questions</a:t>
            </a:r>
            <a:endParaRPr dirty="0">
              <a:latin typeface="+mn-lt"/>
            </a:endParaRPr>
          </a:p>
          <a:p>
            <a:r>
              <a:rPr lang="en" dirty="0">
                <a:latin typeface="+mn-lt"/>
              </a:rPr>
              <a:t>Tell me to slow down</a:t>
            </a:r>
            <a:endParaRPr dirty="0">
              <a:latin typeface="+mn-lt"/>
            </a:endParaRPr>
          </a:p>
          <a:p>
            <a:pPr marL="0" indent="0">
              <a:spcBef>
                <a:spcPts val="1600"/>
              </a:spcBef>
              <a:buNone/>
            </a:pPr>
            <a:r>
              <a:rPr lang="en" sz="4000" b="1" dirty="0">
                <a:solidFill>
                  <a:srgbClr val="006A40"/>
                </a:solidFill>
                <a:latin typeface="+mn-lt"/>
              </a:rPr>
              <a:t>Sorry for</a:t>
            </a:r>
            <a:endParaRPr sz="4000" b="1" dirty="0">
              <a:solidFill>
                <a:srgbClr val="006A40"/>
              </a:solidFill>
              <a:latin typeface="+mn-lt"/>
            </a:endParaRPr>
          </a:p>
          <a:p>
            <a:pPr>
              <a:spcBef>
                <a:spcPts val="1600"/>
              </a:spcBef>
            </a:pPr>
            <a:r>
              <a:rPr lang="en" dirty="0">
                <a:latin typeface="+mn-lt"/>
              </a:rPr>
              <a:t>Typos</a:t>
            </a:r>
            <a:endParaRPr dirty="0">
              <a:latin typeface="+mn-lt"/>
            </a:endParaRPr>
          </a:p>
          <a:p>
            <a:r>
              <a:rPr lang="en" dirty="0">
                <a:latin typeface="+mn-lt"/>
              </a:rPr>
              <a:t>Going to fast</a:t>
            </a:r>
            <a:endParaRPr dirty="0">
              <a:latin typeface="+mn-lt"/>
            </a:endParaRPr>
          </a:p>
        </p:txBody>
      </p:sp>
      <p:pic>
        <p:nvPicPr>
          <p:cNvPr id="3" name="Picture 2" descr="A person in a suit and tie&#10;&#10;Description automatically generated">
            <a:extLst>
              <a:ext uri="{FF2B5EF4-FFF2-40B4-BE49-F238E27FC236}">
                <a16:creationId xmlns:a16="http://schemas.microsoft.com/office/drawing/2014/main" id="{3285BC7B-0858-1370-6605-C2802EFB058B}"/>
              </a:ext>
            </a:extLst>
          </p:cNvPr>
          <p:cNvPicPr>
            <a:picLocks noChangeAspect="1"/>
          </p:cNvPicPr>
          <p:nvPr/>
        </p:nvPicPr>
        <p:blipFill>
          <a:blip r:embed="rId3"/>
          <a:stretch>
            <a:fillRect/>
          </a:stretch>
        </p:blipFill>
        <p:spPr>
          <a:xfrm>
            <a:off x="6629400" y="1295400"/>
            <a:ext cx="4648200" cy="3810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E4EB15-618D-CB5F-7DF9-D70062275E08}"/>
              </a:ext>
            </a:extLst>
          </p:cNvPr>
          <p:cNvSpPr/>
          <p:nvPr/>
        </p:nvSpPr>
        <p:spPr bwMode="auto">
          <a:xfrm>
            <a:off x="4876800" y="152400"/>
            <a:ext cx="2514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08" charset="0"/>
            </a:endParaRPr>
          </a:p>
        </p:txBody>
      </p:sp>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a:xfrm>
            <a:off x="304801" y="152400"/>
            <a:ext cx="11400367" cy="609600"/>
          </a:xfrm>
        </p:spPr>
        <p:txBody>
          <a:bodyPr/>
          <a:lstStyle/>
          <a:p>
            <a:r>
              <a:rPr lang="en-US" dirty="0"/>
              <a:t>Equity/bias research</a:t>
            </a:r>
          </a:p>
        </p:txBody>
      </p:sp>
      <p:sp>
        <p:nvSpPr>
          <p:cNvPr id="5" name="Content Placeholder 4">
            <a:extLst>
              <a:ext uri="{FF2B5EF4-FFF2-40B4-BE49-F238E27FC236}">
                <a16:creationId xmlns:a16="http://schemas.microsoft.com/office/drawing/2014/main" id="{6661A137-A91E-821A-92F5-60A9F89BB9B0}"/>
              </a:ext>
            </a:extLst>
          </p:cNvPr>
          <p:cNvSpPr>
            <a:spLocks noGrp="1"/>
          </p:cNvSpPr>
          <p:nvPr>
            <p:ph idx="1"/>
          </p:nvPr>
        </p:nvSpPr>
        <p:spPr/>
        <p:txBody>
          <a:bodyPr/>
          <a:lstStyle/>
          <a:p>
            <a:endParaRPr lang="en-US" dirty="0"/>
          </a:p>
        </p:txBody>
      </p:sp>
      <p:pic>
        <p:nvPicPr>
          <p:cNvPr id="6" name="Picture 5" descr="A collage of graphs and charts&#10;&#10;Description automatically generated">
            <a:extLst>
              <a:ext uri="{FF2B5EF4-FFF2-40B4-BE49-F238E27FC236}">
                <a16:creationId xmlns:a16="http://schemas.microsoft.com/office/drawing/2014/main" id="{15DA95E1-ADCB-CFEC-D49B-AFE9ADA72F14}"/>
              </a:ext>
            </a:extLst>
          </p:cNvPr>
          <p:cNvPicPr>
            <a:picLocks noChangeAspect="1"/>
          </p:cNvPicPr>
          <p:nvPr/>
        </p:nvPicPr>
        <p:blipFill rotWithShape="1">
          <a:blip r:embed="rId3"/>
          <a:srcRect l="65548" b="66667"/>
          <a:stretch/>
        </p:blipFill>
        <p:spPr>
          <a:xfrm>
            <a:off x="1195916" y="931809"/>
            <a:ext cx="9800168" cy="5926191"/>
          </a:xfrm>
          <a:prstGeom prst="rect">
            <a:avLst/>
          </a:prstGeom>
        </p:spPr>
      </p:pic>
    </p:spTree>
    <p:extLst>
      <p:ext uri="{BB962C8B-B14F-4D97-AF65-F5344CB8AC3E}">
        <p14:creationId xmlns:p14="http://schemas.microsoft.com/office/powerpoint/2010/main" val="584076311"/>
      </p:ext>
    </p:extLst>
  </p:cSld>
  <p:clrMapOvr>
    <a:masterClrMapping/>
  </p:clrMapOvr>
  <mc:AlternateContent xmlns:mc="http://schemas.openxmlformats.org/markup-compatibility/2006" xmlns:p14="http://schemas.microsoft.com/office/powerpoint/2010/main">
    <mc:Choice Requires="p14">
      <p:transition spd="slow" p14:dur="2000" advTm="7351"/>
    </mc:Choice>
    <mc:Fallback xmlns="">
      <p:transition spd="slow" advTm="735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lage of graphs and charts&#10;&#10;Description automatically generated">
            <a:extLst>
              <a:ext uri="{FF2B5EF4-FFF2-40B4-BE49-F238E27FC236}">
                <a16:creationId xmlns:a16="http://schemas.microsoft.com/office/drawing/2014/main" id="{E39CFD4C-69F5-87C9-91AB-E0567CC18F5C}"/>
              </a:ext>
            </a:extLst>
          </p:cNvPr>
          <p:cNvPicPr>
            <a:picLocks noChangeAspect="1"/>
          </p:cNvPicPr>
          <p:nvPr/>
        </p:nvPicPr>
        <p:blipFill rotWithShape="1">
          <a:blip r:embed="rId3"/>
          <a:srcRect l="32353" t="33529" r="34314" b="33529"/>
          <a:stretch/>
        </p:blipFill>
        <p:spPr>
          <a:xfrm>
            <a:off x="451164" y="0"/>
            <a:ext cx="11125199" cy="6871444"/>
          </a:xfrm>
          <a:prstGeom prst="rect">
            <a:avLst/>
          </a:prstGeom>
        </p:spPr>
      </p:pic>
      <p:sp>
        <p:nvSpPr>
          <p:cNvPr id="9" name="Title 8">
            <a:extLst>
              <a:ext uri="{FF2B5EF4-FFF2-40B4-BE49-F238E27FC236}">
                <a16:creationId xmlns:a16="http://schemas.microsoft.com/office/drawing/2014/main" id="{353BBE37-861A-ED9C-3462-FAD50565E49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8722981"/>
      </p:ext>
    </p:extLst>
  </p:cSld>
  <p:clrMapOvr>
    <a:masterClrMapping/>
  </p:clrMapOvr>
  <mc:AlternateContent xmlns:mc="http://schemas.openxmlformats.org/markup-compatibility/2006" xmlns:p14="http://schemas.microsoft.com/office/powerpoint/2010/main">
    <mc:Choice Requires="p14">
      <p:transition spd="slow" p14:dur="2000" advTm="7351"/>
    </mc:Choice>
    <mc:Fallback xmlns="">
      <p:transition spd="slow" advTm="735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dirty="0"/>
              <a:t>Commercial determinants of health</a:t>
            </a:r>
          </a:p>
        </p:txBody>
      </p:sp>
      <p:sp>
        <p:nvSpPr>
          <p:cNvPr id="4" name="Content Placeholder 3">
            <a:extLst>
              <a:ext uri="{FF2B5EF4-FFF2-40B4-BE49-F238E27FC236}">
                <a16:creationId xmlns:a16="http://schemas.microsoft.com/office/drawing/2014/main" id="{EECFD6B4-BB9B-C041-89EB-619D066544B2}"/>
              </a:ext>
            </a:extLst>
          </p:cNvPr>
          <p:cNvSpPr>
            <a:spLocks noGrp="1"/>
          </p:cNvSpPr>
          <p:nvPr>
            <p:ph idx="1"/>
          </p:nvPr>
        </p:nvSpPr>
        <p:spPr>
          <a:xfrm>
            <a:off x="304801" y="2133600"/>
            <a:ext cx="11400367" cy="4191000"/>
          </a:xfrm>
        </p:spPr>
        <p:txBody>
          <a:bodyPr/>
          <a:lstStyle/>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r>
              <a:rPr lang="en-CA" sz="2000" dirty="0">
                <a:solidFill>
                  <a:srgbClr val="000000"/>
                </a:solidFill>
                <a:effectLst/>
              </a:rPr>
              <a:t>After obtaining the ECG, a proprietary algorithm classifies the ECG tracing as SR, </a:t>
            </a:r>
            <a:r>
              <a:rPr lang="en-CA" sz="2000" dirty="0" err="1">
                <a:solidFill>
                  <a:srgbClr val="000000"/>
                </a:solidFill>
                <a:effectLst/>
              </a:rPr>
              <a:t>AFib</a:t>
            </a:r>
            <a:r>
              <a:rPr lang="en-CA" sz="2000" dirty="0">
                <a:solidFill>
                  <a:srgbClr val="000000"/>
                </a:solidFill>
                <a:effectLst/>
              </a:rPr>
              <a:t>, or inconclusive in ECG 1.0. With ECG 2.0 where available, additional classifications such as </a:t>
            </a:r>
            <a:r>
              <a:rPr lang="en-CA" sz="2000" dirty="0" err="1">
                <a:solidFill>
                  <a:srgbClr val="000000"/>
                </a:solidFill>
                <a:effectLst/>
              </a:rPr>
              <a:t>AFib</a:t>
            </a:r>
            <a:r>
              <a:rPr lang="en-CA" sz="2000" dirty="0">
                <a:solidFill>
                  <a:srgbClr val="000000"/>
                </a:solidFill>
                <a:effectLst/>
              </a:rPr>
              <a:t> with high heart rate (HR 100–150) and additional differentiation between poor recording and inconclusive readings will also be available</a:t>
            </a:r>
            <a:r>
              <a:rPr lang="en-CA" sz="2000" dirty="0">
                <a:solidFill>
                  <a:srgbClr val="000000"/>
                </a:solidFill>
                <a:effectLst/>
                <a:latin typeface="Helvetica" pitchFamily="2" charset="0"/>
              </a:rPr>
              <a:t>. </a:t>
            </a:r>
          </a:p>
          <a:p>
            <a:pPr lvl="1"/>
            <a:r>
              <a:rPr lang="en-US" sz="1600" dirty="0">
                <a:hlinkClick r:id="rId3"/>
              </a:rPr>
              <a:t>https://www.apple.com/healthcare/docs/site/Apple_Watch_Arrhythmia_Detection.pdf</a:t>
            </a:r>
            <a:r>
              <a:rPr lang="en-US" sz="1600" dirty="0"/>
              <a:t> </a:t>
            </a:r>
          </a:p>
          <a:p>
            <a:pPr marL="457200" lvl="1" indent="0">
              <a:buNone/>
            </a:pPr>
            <a:endParaRPr lang="en-CA" sz="1600" dirty="0">
              <a:solidFill>
                <a:srgbClr val="000000"/>
              </a:solidFill>
              <a:effectLst/>
              <a:latin typeface="Helvetica" pitchFamily="2" charset="0"/>
            </a:endParaRPr>
          </a:p>
          <a:p>
            <a:pPr marL="0" indent="0">
              <a:buNone/>
            </a:pPr>
            <a:endParaRPr lang="en-US" dirty="0"/>
          </a:p>
          <a:p>
            <a:pPr>
              <a:buFont typeface="Arial" panose="020B0604020202020204" pitchFamily="34" charset="0"/>
              <a:buChar char="•"/>
            </a:pPr>
            <a:endParaRPr lang="en-US" dirty="0"/>
          </a:p>
        </p:txBody>
      </p:sp>
      <p:pic>
        <p:nvPicPr>
          <p:cNvPr id="7" name="Picture 6" descr="A screenshot of a website&#10;&#10;Description automatically generated">
            <a:extLst>
              <a:ext uri="{FF2B5EF4-FFF2-40B4-BE49-F238E27FC236}">
                <a16:creationId xmlns:a16="http://schemas.microsoft.com/office/drawing/2014/main" id="{75017C55-A950-471E-5CFA-1E3AC7979317}"/>
              </a:ext>
            </a:extLst>
          </p:cNvPr>
          <p:cNvPicPr>
            <a:picLocks noChangeAspect="1"/>
          </p:cNvPicPr>
          <p:nvPr/>
        </p:nvPicPr>
        <p:blipFill rotWithShape="1">
          <a:blip r:embed="rId4"/>
          <a:srcRect r="7666"/>
          <a:stretch/>
        </p:blipFill>
        <p:spPr>
          <a:xfrm>
            <a:off x="-29252" y="1981200"/>
            <a:ext cx="12221252" cy="2572516"/>
          </a:xfrm>
          <a:prstGeom prst="rect">
            <a:avLst/>
          </a:prstGeom>
        </p:spPr>
      </p:pic>
    </p:spTree>
    <p:extLst>
      <p:ext uri="{BB962C8B-B14F-4D97-AF65-F5344CB8AC3E}">
        <p14:creationId xmlns:p14="http://schemas.microsoft.com/office/powerpoint/2010/main" val="3540430823"/>
      </p:ext>
    </p:extLst>
  </p:cSld>
  <p:clrMapOvr>
    <a:masterClrMapping/>
  </p:clrMapOvr>
  <mc:AlternateContent xmlns:mc="http://schemas.openxmlformats.org/markup-compatibility/2006" xmlns:p14="http://schemas.microsoft.com/office/powerpoint/2010/main">
    <mc:Choice Requires="p14">
      <p:transition spd="slow" p14:dur="2000" advTm="7351"/>
    </mc:Choice>
    <mc:Fallback xmlns="">
      <p:transition spd="slow" advTm="735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dirty="0"/>
              <a:t>Commercial determinants of health</a:t>
            </a:r>
          </a:p>
        </p:txBody>
      </p:sp>
      <p:sp>
        <p:nvSpPr>
          <p:cNvPr id="4" name="Content Placeholder 3">
            <a:extLst>
              <a:ext uri="{FF2B5EF4-FFF2-40B4-BE49-F238E27FC236}">
                <a16:creationId xmlns:a16="http://schemas.microsoft.com/office/drawing/2014/main" id="{EECFD6B4-BB9B-C041-89EB-619D066544B2}"/>
              </a:ext>
            </a:extLst>
          </p:cNvPr>
          <p:cNvSpPr>
            <a:spLocks noGrp="1"/>
          </p:cNvSpPr>
          <p:nvPr>
            <p:ph idx="1"/>
          </p:nvPr>
        </p:nvSpPr>
        <p:spPr>
          <a:xfrm>
            <a:off x="304801" y="1905000"/>
            <a:ext cx="11400367" cy="4191000"/>
          </a:xfrm>
        </p:spPr>
        <p:txBody>
          <a:bodyPr/>
          <a:lstStyle/>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0" indent="0">
              <a:buNone/>
            </a:pPr>
            <a:r>
              <a:rPr lang="en-US" sz="2000" dirty="0">
                <a:hlinkClick r:id="rId3"/>
              </a:rPr>
              <a:t>https://www.apple.com/healthcare/docs/site/Apple_Watch_Arrhythmia_Detection.pdf</a:t>
            </a:r>
            <a:r>
              <a:rPr lang="en-US" sz="2000" dirty="0"/>
              <a:t> </a:t>
            </a:r>
          </a:p>
          <a:p>
            <a:r>
              <a:rPr lang="en-CA" sz="1400" dirty="0">
                <a:solidFill>
                  <a:srgbClr val="000000"/>
                </a:solidFill>
                <a:effectLst/>
              </a:rPr>
              <a:t>After obtaining the ECG, a proprietary algorithm classifies the ECG tracing as SR, </a:t>
            </a:r>
            <a:r>
              <a:rPr lang="en-CA" sz="1400" dirty="0" err="1">
                <a:solidFill>
                  <a:srgbClr val="000000"/>
                </a:solidFill>
                <a:effectLst/>
              </a:rPr>
              <a:t>AFib</a:t>
            </a:r>
            <a:r>
              <a:rPr lang="en-CA" sz="1400" dirty="0">
                <a:solidFill>
                  <a:srgbClr val="000000"/>
                </a:solidFill>
                <a:effectLst/>
              </a:rPr>
              <a:t>, or inconclusive in ECG 1.0. With ECG 2.0 where available, additional classifications such as </a:t>
            </a:r>
            <a:r>
              <a:rPr lang="en-CA" sz="1400" dirty="0" err="1">
                <a:solidFill>
                  <a:srgbClr val="000000"/>
                </a:solidFill>
                <a:effectLst/>
              </a:rPr>
              <a:t>AFib</a:t>
            </a:r>
            <a:r>
              <a:rPr lang="en-CA" sz="1400" dirty="0">
                <a:solidFill>
                  <a:srgbClr val="000000"/>
                </a:solidFill>
                <a:effectLst/>
              </a:rPr>
              <a:t> with high heart rate (HR 100–150) and additional differentiation between poor recording and inconclusive readings will also be available</a:t>
            </a:r>
            <a:r>
              <a:rPr lang="en-CA" sz="1200" dirty="0">
                <a:solidFill>
                  <a:srgbClr val="000000"/>
                </a:solidFill>
                <a:effectLst/>
                <a:latin typeface="Helvetica" pitchFamily="2" charset="0"/>
              </a:rPr>
              <a:t>. </a:t>
            </a:r>
          </a:p>
          <a:p>
            <a:pPr marL="0" indent="0">
              <a:buNone/>
            </a:pPr>
            <a:endParaRPr lang="en-US" dirty="0"/>
          </a:p>
          <a:p>
            <a:pPr>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5769CAD8-4A62-9C1E-7C7C-78411AAB57CE}"/>
              </a:ext>
            </a:extLst>
          </p:cNvPr>
          <p:cNvSpPr txBox="1"/>
          <p:nvPr/>
        </p:nvSpPr>
        <p:spPr>
          <a:xfrm>
            <a:off x="304801" y="6096000"/>
            <a:ext cx="4131516"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www.nejm.org</a:t>
            </a:r>
            <a:r>
              <a:rPr lang="en-US" sz="1200" b="1" dirty="0">
                <a:solidFill>
                  <a:srgbClr val="006A40"/>
                </a:solidFill>
                <a:latin typeface="+mn-lt"/>
              </a:rPr>
              <a:t>/</a:t>
            </a:r>
            <a:r>
              <a:rPr lang="en-US" sz="1200" b="1" dirty="0" err="1">
                <a:solidFill>
                  <a:srgbClr val="006A40"/>
                </a:solidFill>
                <a:latin typeface="+mn-lt"/>
              </a:rPr>
              <a:t>doi</a:t>
            </a:r>
            <a:r>
              <a:rPr lang="en-US" sz="1200" b="1" dirty="0">
                <a:solidFill>
                  <a:srgbClr val="006A40"/>
                </a:solidFill>
                <a:latin typeface="+mn-lt"/>
              </a:rPr>
              <a:t>/full/10.1056/NEJMoa1901183</a:t>
            </a:r>
          </a:p>
        </p:txBody>
      </p:sp>
      <p:sp>
        <p:nvSpPr>
          <p:cNvPr id="5" name="TextBox 4">
            <a:extLst>
              <a:ext uri="{FF2B5EF4-FFF2-40B4-BE49-F238E27FC236}">
                <a16:creationId xmlns:a16="http://schemas.microsoft.com/office/drawing/2014/main" id="{E8661D44-7153-FA71-41F0-2468CD161CCF}"/>
              </a:ext>
            </a:extLst>
          </p:cNvPr>
          <p:cNvSpPr txBox="1"/>
          <p:nvPr/>
        </p:nvSpPr>
        <p:spPr>
          <a:xfrm>
            <a:off x="5105400" y="6095999"/>
            <a:ext cx="6204647"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www.thelancet.com</a:t>
            </a:r>
            <a:r>
              <a:rPr lang="en-US" sz="1200" b="1" dirty="0">
                <a:solidFill>
                  <a:srgbClr val="006A40"/>
                </a:solidFill>
                <a:latin typeface="+mn-lt"/>
              </a:rPr>
              <a:t>/journals/lancet/article/PIIS0140-6736(23)00013-2/</a:t>
            </a:r>
            <a:r>
              <a:rPr lang="en-US" sz="1200" b="1" dirty="0" err="1">
                <a:solidFill>
                  <a:srgbClr val="006A40"/>
                </a:solidFill>
                <a:latin typeface="+mn-lt"/>
              </a:rPr>
              <a:t>fulltext</a:t>
            </a:r>
            <a:endParaRPr lang="en-US" sz="1200" b="1" dirty="0">
              <a:solidFill>
                <a:srgbClr val="006A40"/>
              </a:solidFill>
              <a:latin typeface="+mn-lt"/>
            </a:endParaRPr>
          </a:p>
        </p:txBody>
      </p:sp>
      <p:pic>
        <p:nvPicPr>
          <p:cNvPr id="7" name="Picture 6" descr="A screenshot of a website&#10;&#10;Description automatically generated">
            <a:extLst>
              <a:ext uri="{FF2B5EF4-FFF2-40B4-BE49-F238E27FC236}">
                <a16:creationId xmlns:a16="http://schemas.microsoft.com/office/drawing/2014/main" id="{75017C55-A950-471E-5CFA-1E3AC7979317}"/>
              </a:ext>
            </a:extLst>
          </p:cNvPr>
          <p:cNvPicPr>
            <a:picLocks noChangeAspect="1"/>
          </p:cNvPicPr>
          <p:nvPr/>
        </p:nvPicPr>
        <p:blipFill>
          <a:blip r:embed="rId4"/>
          <a:stretch>
            <a:fillRect/>
          </a:stretch>
        </p:blipFill>
        <p:spPr>
          <a:xfrm>
            <a:off x="66158" y="1656584"/>
            <a:ext cx="12059684" cy="2343916"/>
          </a:xfrm>
          <a:prstGeom prst="rect">
            <a:avLst/>
          </a:prstGeom>
        </p:spPr>
      </p:pic>
      <p:pic>
        <p:nvPicPr>
          <p:cNvPr id="8" name="Picture 7" descr="A screenshot of a questionnaire&#10;&#10;Description automatically generated">
            <a:extLst>
              <a:ext uri="{FF2B5EF4-FFF2-40B4-BE49-F238E27FC236}">
                <a16:creationId xmlns:a16="http://schemas.microsoft.com/office/drawing/2014/main" id="{AEED3FDE-CF1D-BF45-F2A8-28E4B14A1460}"/>
              </a:ext>
            </a:extLst>
          </p:cNvPr>
          <p:cNvPicPr>
            <a:picLocks noChangeAspect="1"/>
          </p:cNvPicPr>
          <p:nvPr/>
        </p:nvPicPr>
        <p:blipFill>
          <a:blip r:embed="rId5"/>
          <a:stretch>
            <a:fillRect/>
          </a:stretch>
        </p:blipFill>
        <p:spPr>
          <a:xfrm rot="21227824">
            <a:off x="293898" y="1164708"/>
            <a:ext cx="11422172" cy="4326873"/>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9CF0873-C932-9266-CE08-AABC0450A536}"/>
                  </a:ext>
                </a:extLst>
              </p14:cNvPr>
              <p14:cNvContentPartPr/>
              <p14:nvPr/>
            </p14:nvContentPartPr>
            <p14:xfrm>
              <a:off x="3688371" y="5326181"/>
              <a:ext cx="912600" cy="194760"/>
            </p14:xfrm>
          </p:contentPart>
        </mc:Choice>
        <mc:Fallback xmlns="">
          <p:pic>
            <p:nvPicPr>
              <p:cNvPr id="6" name="Ink 5">
                <a:extLst>
                  <a:ext uri="{FF2B5EF4-FFF2-40B4-BE49-F238E27FC236}">
                    <a16:creationId xmlns:a16="http://schemas.microsoft.com/office/drawing/2014/main" id="{F9CF0873-C932-9266-CE08-AABC0450A536}"/>
                  </a:ext>
                </a:extLst>
              </p:cNvPr>
              <p:cNvPicPr/>
              <p:nvPr/>
            </p:nvPicPr>
            <p:blipFill>
              <a:blip r:embed="rId7"/>
              <a:stretch>
                <a:fillRect/>
              </a:stretch>
            </p:blipFill>
            <p:spPr>
              <a:xfrm>
                <a:off x="3679731" y="5317181"/>
                <a:ext cx="930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9160C45D-6186-BB74-D22F-165B2EFC9789}"/>
                  </a:ext>
                </a:extLst>
              </p14:cNvPr>
              <p14:cNvContentPartPr/>
              <p14:nvPr/>
            </p14:nvContentPartPr>
            <p14:xfrm>
              <a:off x="5423931" y="4030901"/>
              <a:ext cx="684720" cy="553320"/>
            </p14:xfrm>
          </p:contentPart>
        </mc:Choice>
        <mc:Fallback xmlns="">
          <p:pic>
            <p:nvPicPr>
              <p:cNvPr id="10" name="Ink 9">
                <a:extLst>
                  <a:ext uri="{FF2B5EF4-FFF2-40B4-BE49-F238E27FC236}">
                    <a16:creationId xmlns:a16="http://schemas.microsoft.com/office/drawing/2014/main" id="{9160C45D-6186-BB74-D22F-165B2EFC9789}"/>
                  </a:ext>
                </a:extLst>
              </p:cNvPr>
              <p:cNvPicPr/>
              <p:nvPr/>
            </p:nvPicPr>
            <p:blipFill>
              <a:blip r:embed="rId9"/>
              <a:stretch>
                <a:fillRect/>
              </a:stretch>
            </p:blipFill>
            <p:spPr>
              <a:xfrm>
                <a:off x="5415291" y="4021901"/>
                <a:ext cx="702360" cy="570960"/>
              </a:xfrm>
              <a:prstGeom prst="rect">
                <a:avLst/>
              </a:prstGeom>
            </p:spPr>
          </p:pic>
        </mc:Fallback>
      </mc:AlternateContent>
    </p:spTree>
    <p:extLst>
      <p:ext uri="{BB962C8B-B14F-4D97-AF65-F5344CB8AC3E}">
        <p14:creationId xmlns:p14="http://schemas.microsoft.com/office/powerpoint/2010/main" val="494285032"/>
      </p:ext>
    </p:extLst>
  </p:cSld>
  <p:clrMapOvr>
    <a:masterClrMapping/>
  </p:clrMapOvr>
  <mc:AlternateContent xmlns:mc="http://schemas.openxmlformats.org/markup-compatibility/2006" xmlns:p14="http://schemas.microsoft.com/office/powerpoint/2010/main">
    <mc:Choice Requires="p14">
      <p:transition spd="slow" p14:dur="2000" advTm="7351"/>
    </mc:Choice>
    <mc:Fallback xmlns="">
      <p:transition spd="slow" advTm="735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A race to the bottom?</a:t>
            </a:r>
          </a:p>
        </p:txBody>
      </p:sp>
      <p:sp>
        <p:nvSpPr>
          <p:cNvPr id="4" name="Content Placeholder 3">
            <a:extLst>
              <a:ext uri="{FF2B5EF4-FFF2-40B4-BE49-F238E27FC236}">
                <a16:creationId xmlns:a16="http://schemas.microsoft.com/office/drawing/2014/main" id="{EECFD6B4-BB9B-C041-89EB-619D066544B2}"/>
              </a:ext>
            </a:extLst>
          </p:cNvPr>
          <p:cNvSpPr>
            <a:spLocks noGrp="1"/>
          </p:cNvSpPr>
          <p:nvPr>
            <p:ph idx="1"/>
          </p:nvPr>
        </p:nvSpPr>
        <p:spPr/>
        <p:txBody>
          <a:bodyPr numCol="3"/>
          <a:lstStyle/>
          <a:p>
            <a:pPr lvl="1">
              <a:buFont typeface="+mj-lt"/>
              <a:buAutoNum type="arabicPeriod"/>
            </a:pPr>
            <a:r>
              <a:rPr lang="en-US" dirty="0"/>
              <a:t>Steps</a:t>
            </a:r>
          </a:p>
          <a:p>
            <a:pPr lvl="1">
              <a:buFont typeface="+mj-lt"/>
              <a:buAutoNum type="arabicPeriod"/>
            </a:pPr>
            <a:r>
              <a:rPr lang="en-US" b="1" dirty="0">
                <a:solidFill>
                  <a:srgbClr val="00B050"/>
                </a:solidFill>
              </a:rPr>
              <a:t>All day stress</a:t>
            </a:r>
          </a:p>
          <a:p>
            <a:pPr lvl="1">
              <a:buFont typeface="+mj-lt"/>
              <a:buAutoNum type="arabicPeriod"/>
            </a:pPr>
            <a:r>
              <a:rPr lang="en-US" dirty="0"/>
              <a:t>Sleep </a:t>
            </a:r>
          </a:p>
          <a:p>
            <a:pPr lvl="1">
              <a:buFont typeface="+mj-lt"/>
              <a:buAutoNum type="arabicPeriod"/>
            </a:pPr>
            <a:r>
              <a:rPr lang="en-US" dirty="0"/>
              <a:t>Resting heart rate</a:t>
            </a:r>
          </a:p>
          <a:p>
            <a:pPr lvl="1">
              <a:buFont typeface="+mj-lt"/>
              <a:buAutoNum type="arabicPeriod"/>
            </a:pPr>
            <a:r>
              <a:rPr lang="en-US" b="1" dirty="0">
                <a:solidFill>
                  <a:srgbClr val="00B050"/>
                </a:solidFill>
              </a:rPr>
              <a:t>Calories</a:t>
            </a:r>
          </a:p>
          <a:p>
            <a:pPr lvl="1">
              <a:buFont typeface="+mj-lt"/>
              <a:buAutoNum type="arabicPeriod"/>
            </a:pPr>
            <a:r>
              <a:rPr lang="en-US" dirty="0"/>
              <a:t>Pulse Ox</a:t>
            </a:r>
          </a:p>
          <a:p>
            <a:pPr lvl="1">
              <a:buFont typeface="+mj-lt"/>
              <a:buAutoNum type="arabicPeriod"/>
            </a:pPr>
            <a:r>
              <a:rPr lang="en-US" b="1" dirty="0">
                <a:solidFill>
                  <a:srgbClr val="00B050"/>
                </a:solidFill>
              </a:rPr>
              <a:t>Sleep score</a:t>
            </a:r>
          </a:p>
          <a:p>
            <a:pPr lvl="1">
              <a:buFont typeface="+mj-lt"/>
              <a:buAutoNum type="arabicPeriod"/>
            </a:pPr>
            <a:r>
              <a:rPr lang="en-US" dirty="0"/>
              <a:t>Respiration</a:t>
            </a:r>
          </a:p>
          <a:p>
            <a:pPr lvl="1">
              <a:buFont typeface="+mj-lt"/>
              <a:buAutoNum type="arabicPeriod"/>
            </a:pPr>
            <a:r>
              <a:rPr lang="en-US" b="1" dirty="0">
                <a:solidFill>
                  <a:srgbClr val="00B050"/>
                </a:solidFill>
              </a:rPr>
              <a:t>Body battery</a:t>
            </a:r>
          </a:p>
          <a:p>
            <a:pPr lvl="1">
              <a:buFont typeface="+mj-lt"/>
              <a:buAutoNum type="arabicPeriod"/>
            </a:pPr>
            <a:r>
              <a:rPr lang="en-US" b="1" dirty="0">
                <a:solidFill>
                  <a:srgbClr val="00B050"/>
                </a:solidFill>
              </a:rPr>
              <a:t>Fitness age</a:t>
            </a:r>
          </a:p>
          <a:p>
            <a:pPr lvl="1">
              <a:buFont typeface="+mj-lt"/>
              <a:buAutoNum type="arabicPeriod"/>
            </a:pPr>
            <a:r>
              <a:rPr lang="en-US" dirty="0"/>
              <a:t>Intensity minutes</a:t>
            </a:r>
          </a:p>
          <a:p>
            <a:pPr lvl="1">
              <a:buFont typeface="+mj-lt"/>
              <a:buAutoNum type="arabicPeriod"/>
            </a:pPr>
            <a:r>
              <a:rPr lang="en-US" b="1" dirty="0">
                <a:solidFill>
                  <a:srgbClr val="00B050"/>
                </a:solidFill>
              </a:rPr>
              <a:t>Vo2 max estimate</a:t>
            </a:r>
          </a:p>
          <a:p>
            <a:pPr lvl="1">
              <a:buFont typeface="+mj-lt"/>
              <a:buAutoNum type="arabicPeriod"/>
            </a:pPr>
            <a:r>
              <a:rPr lang="en-US" b="1" dirty="0">
                <a:solidFill>
                  <a:srgbClr val="00B050"/>
                </a:solidFill>
              </a:rPr>
              <a:t>Recovery advisor</a:t>
            </a:r>
          </a:p>
          <a:p>
            <a:pPr lvl="1">
              <a:buFont typeface="+mj-lt"/>
              <a:buAutoNum type="arabicPeriod"/>
            </a:pPr>
            <a:r>
              <a:rPr lang="en-US" dirty="0"/>
              <a:t>Race predictor</a:t>
            </a:r>
          </a:p>
          <a:p>
            <a:pPr lvl="1">
              <a:buFont typeface="+mj-lt"/>
              <a:buAutoNum type="arabicPeriod"/>
            </a:pPr>
            <a:r>
              <a:rPr lang="en-US" b="1" dirty="0">
                <a:solidFill>
                  <a:srgbClr val="00B050"/>
                </a:solidFill>
              </a:rPr>
              <a:t>Stress score</a:t>
            </a:r>
          </a:p>
          <a:p>
            <a:pPr lvl="1">
              <a:buFont typeface="+mj-lt"/>
              <a:buAutoNum type="arabicPeriod"/>
            </a:pPr>
            <a:r>
              <a:rPr lang="en-US" dirty="0"/>
              <a:t>Heart rate zones</a:t>
            </a:r>
          </a:p>
          <a:p>
            <a:pPr lvl="1">
              <a:buFont typeface="+mj-lt"/>
              <a:buAutoNum type="arabicPeriod"/>
            </a:pPr>
            <a:r>
              <a:rPr lang="en-US" b="1" dirty="0">
                <a:solidFill>
                  <a:srgbClr val="00B050"/>
                </a:solidFill>
              </a:rPr>
              <a:t>Lactate threshold</a:t>
            </a:r>
          </a:p>
          <a:p>
            <a:pPr lvl="1">
              <a:buFont typeface="+mj-lt"/>
              <a:buAutoNum type="arabicPeriod"/>
            </a:pPr>
            <a:r>
              <a:rPr lang="en-US" dirty="0"/>
              <a:t>Performance condition</a:t>
            </a:r>
          </a:p>
          <a:p>
            <a:pPr lvl="1">
              <a:buFont typeface="+mj-lt"/>
              <a:buAutoNum type="arabicPeriod"/>
            </a:pPr>
            <a:r>
              <a:rPr lang="en-US" dirty="0"/>
              <a:t>Training load</a:t>
            </a:r>
          </a:p>
          <a:p>
            <a:pPr lvl="1">
              <a:buFont typeface="+mj-lt"/>
              <a:buAutoNum type="arabicPeriod"/>
            </a:pPr>
            <a:r>
              <a:rPr lang="en-US" dirty="0"/>
              <a:t>Training effect</a:t>
            </a:r>
          </a:p>
          <a:p>
            <a:pPr lvl="1">
              <a:buFont typeface="+mj-lt"/>
              <a:buAutoNum type="arabicPeriod"/>
            </a:pPr>
            <a:r>
              <a:rPr lang="en-US" b="1" dirty="0">
                <a:solidFill>
                  <a:srgbClr val="00B050"/>
                </a:solidFill>
              </a:rPr>
              <a:t>Real time stamina</a:t>
            </a:r>
          </a:p>
          <a:p>
            <a:pPr lvl="1">
              <a:buFont typeface="+mj-lt"/>
              <a:buAutoNum type="arabicPeriod"/>
            </a:pPr>
            <a:r>
              <a:rPr lang="en-US" b="1" dirty="0">
                <a:solidFill>
                  <a:srgbClr val="00B050"/>
                </a:solidFill>
              </a:rPr>
              <a:t>Training readiness</a:t>
            </a:r>
          </a:p>
          <a:p>
            <a:pPr lvl="1">
              <a:buFont typeface="+mj-lt"/>
              <a:buAutoNum type="arabicPeriod"/>
            </a:pPr>
            <a:r>
              <a:rPr lang="en-US" dirty="0">
                <a:solidFill>
                  <a:schemeClr val="tx1"/>
                </a:solidFill>
              </a:rPr>
              <a:t>Heart rate variability (HRV)</a:t>
            </a:r>
          </a:p>
          <a:p>
            <a:pPr lvl="1">
              <a:buFont typeface="+mj-lt"/>
              <a:buAutoNum type="arabicPeriod"/>
            </a:pPr>
            <a:r>
              <a:rPr lang="en-US" dirty="0"/>
              <a:t>HRV Stress test</a:t>
            </a:r>
          </a:p>
          <a:p>
            <a:pPr lvl="1">
              <a:buFont typeface="+mj-lt"/>
              <a:buAutoNum type="arabicPeriod"/>
            </a:pPr>
            <a:r>
              <a:rPr lang="en-US" b="1" dirty="0">
                <a:solidFill>
                  <a:srgbClr val="00B050"/>
                </a:solidFill>
              </a:rPr>
              <a:t>Training load focus</a:t>
            </a:r>
          </a:p>
          <a:p>
            <a:pPr lvl="1">
              <a:buFont typeface="+mj-lt"/>
              <a:buAutoNum type="arabicPeriod"/>
            </a:pPr>
            <a:r>
              <a:rPr lang="en-US" dirty="0"/>
              <a:t>Running power</a:t>
            </a:r>
          </a:p>
          <a:p>
            <a:pPr lvl="1">
              <a:buFont typeface="+mj-lt"/>
              <a:buAutoNum type="arabicPeriod"/>
            </a:pPr>
            <a:r>
              <a:rPr lang="en-US" dirty="0"/>
              <a:t>Training stress score</a:t>
            </a:r>
          </a:p>
        </p:txBody>
      </p:sp>
      <p:sp>
        <p:nvSpPr>
          <p:cNvPr id="3" name="TextBox 2">
            <a:extLst>
              <a:ext uri="{FF2B5EF4-FFF2-40B4-BE49-F238E27FC236}">
                <a16:creationId xmlns:a16="http://schemas.microsoft.com/office/drawing/2014/main" id="{750AE227-F660-3D50-EE09-FB2FD612CA6A}"/>
              </a:ext>
            </a:extLst>
          </p:cNvPr>
          <p:cNvSpPr txBox="1"/>
          <p:nvPr/>
        </p:nvSpPr>
        <p:spPr>
          <a:xfrm>
            <a:off x="762000" y="6227323"/>
            <a:ext cx="4821256"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www.wareable.com</a:t>
            </a:r>
            <a:r>
              <a:rPr lang="en-US" sz="1200" b="1" dirty="0">
                <a:solidFill>
                  <a:srgbClr val="006A40"/>
                </a:solidFill>
                <a:latin typeface="+mn-lt"/>
              </a:rPr>
              <a:t>/sport/every-</a:t>
            </a:r>
            <a:r>
              <a:rPr lang="en-US" sz="1200" b="1" dirty="0" err="1">
                <a:solidFill>
                  <a:srgbClr val="006A40"/>
                </a:solidFill>
                <a:latin typeface="+mn-lt"/>
              </a:rPr>
              <a:t>garmin</a:t>
            </a:r>
            <a:r>
              <a:rPr lang="en-US" sz="1200" b="1" dirty="0">
                <a:solidFill>
                  <a:srgbClr val="006A40"/>
                </a:solidFill>
                <a:latin typeface="+mn-lt"/>
              </a:rPr>
              <a:t>-metric-explained</a:t>
            </a:r>
          </a:p>
        </p:txBody>
      </p:sp>
    </p:spTree>
    <p:extLst>
      <p:ext uri="{BB962C8B-B14F-4D97-AF65-F5344CB8AC3E}">
        <p14:creationId xmlns:p14="http://schemas.microsoft.com/office/powerpoint/2010/main" val="1660014295"/>
      </p:ext>
    </p:extLst>
  </p:cSld>
  <p:clrMapOvr>
    <a:masterClrMapping/>
  </p:clrMapOvr>
  <mc:AlternateContent xmlns:mc="http://schemas.openxmlformats.org/markup-compatibility/2006" xmlns:p14="http://schemas.microsoft.com/office/powerpoint/2010/main">
    <mc:Choice Requires="p14">
      <p:transition spd="slow" p14:dur="2000" advTm="37146"/>
    </mc:Choice>
    <mc:Fallback xmlns="">
      <p:transition spd="slow" advTm="3714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blue and white rectangular object with text&#10;&#10;Description automatically generated">
            <a:extLst>
              <a:ext uri="{FF2B5EF4-FFF2-40B4-BE49-F238E27FC236}">
                <a16:creationId xmlns:a16="http://schemas.microsoft.com/office/drawing/2014/main" id="{24679E73-CB84-ACAF-B73B-557C57523AEE}"/>
              </a:ext>
            </a:extLst>
          </p:cNvPr>
          <p:cNvPicPr>
            <a:picLocks noGrp="1" noChangeAspect="1"/>
          </p:cNvPicPr>
          <p:nvPr>
            <p:ph idx="1"/>
          </p:nvPr>
        </p:nvPicPr>
        <p:blipFill>
          <a:blip r:embed="rId3"/>
          <a:stretch>
            <a:fillRect/>
          </a:stretch>
        </p:blipFill>
        <p:spPr>
          <a:xfrm>
            <a:off x="0" y="1454726"/>
            <a:ext cx="12524728" cy="3574473"/>
          </a:xfrm>
        </p:spPr>
      </p:pic>
      <p:sp>
        <p:nvSpPr>
          <p:cNvPr id="7" name="Title 6">
            <a:extLst>
              <a:ext uri="{FF2B5EF4-FFF2-40B4-BE49-F238E27FC236}">
                <a16:creationId xmlns:a16="http://schemas.microsoft.com/office/drawing/2014/main" id="{C788468F-1085-ABDD-58E6-B311D9D5AC4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23761460"/>
      </p:ext>
    </p:extLst>
  </p:cSld>
  <p:clrMapOvr>
    <a:masterClrMapping/>
  </p:clrMapOvr>
  <mc:AlternateContent xmlns:mc="http://schemas.openxmlformats.org/markup-compatibility/2006" xmlns:p14="http://schemas.microsoft.com/office/powerpoint/2010/main">
    <mc:Choice Requires="p14">
      <p:transition spd="slow" p14:dur="2000" advTm="21614"/>
    </mc:Choice>
    <mc:Fallback xmlns="">
      <p:transition spd="slow" advTm="21614"/>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0BE33-6C89-1A52-40CA-2BF2841A9D08}"/>
              </a:ext>
            </a:extLst>
          </p:cNvPr>
          <p:cNvSpPr>
            <a:spLocks noGrp="1"/>
          </p:cNvSpPr>
          <p:nvPr>
            <p:ph type="ctrTitle"/>
          </p:nvPr>
        </p:nvSpPr>
        <p:spPr>
          <a:xfrm>
            <a:off x="680720" y="1457037"/>
            <a:ext cx="10703984" cy="990600"/>
          </a:xfrm>
        </p:spPr>
        <p:txBody>
          <a:bodyPr/>
          <a:lstStyle/>
          <a:p>
            <a:pPr algn="l"/>
            <a:r>
              <a:rPr lang="en-US" dirty="0"/>
              <a:t>Thank you</a:t>
            </a:r>
          </a:p>
        </p:txBody>
      </p:sp>
      <p:sp>
        <p:nvSpPr>
          <p:cNvPr id="7" name="Subtitle 6">
            <a:extLst>
              <a:ext uri="{FF2B5EF4-FFF2-40B4-BE49-F238E27FC236}">
                <a16:creationId xmlns:a16="http://schemas.microsoft.com/office/drawing/2014/main" id="{EFA3E7AC-F139-5F6E-A30D-ABC5A3DF272B}"/>
              </a:ext>
            </a:extLst>
          </p:cNvPr>
          <p:cNvSpPr>
            <a:spLocks noGrp="1"/>
          </p:cNvSpPr>
          <p:nvPr>
            <p:ph type="subTitle" idx="1"/>
          </p:nvPr>
        </p:nvSpPr>
        <p:spPr>
          <a:xfrm>
            <a:off x="674371" y="3086100"/>
            <a:ext cx="10710333" cy="685800"/>
          </a:xfrm>
        </p:spPr>
        <p:txBody>
          <a:bodyPr/>
          <a:lstStyle/>
          <a:p>
            <a:pPr algn="l"/>
            <a:r>
              <a:rPr lang="en-US" dirty="0">
                <a:hlinkClick r:id="rId2"/>
              </a:rPr>
              <a:t>daniel.fuller@usask.ca</a:t>
            </a:r>
            <a:endParaRPr lang="en-US" dirty="0"/>
          </a:p>
          <a:p>
            <a:pPr algn="l"/>
            <a:r>
              <a:rPr lang="en-US" dirty="0"/>
              <a:t>@</a:t>
            </a:r>
            <a:r>
              <a:rPr lang="en-US" dirty="0" err="1"/>
              <a:t>walkabilly</a:t>
            </a:r>
            <a:endParaRPr lang="en-US" dirty="0"/>
          </a:p>
        </p:txBody>
      </p:sp>
      <p:pic>
        <p:nvPicPr>
          <p:cNvPr id="3" name="Picture 2" descr="A qr code on a white background&#10;&#10;Description automatically generated">
            <a:extLst>
              <a:ext uri="{FF2B5EF4-FFF2-40B4-BE49-F238E27FC236}">
                <a16:creationId xmlns:a16="http://schemas.microsoft.com/office/drawing/2014/main" id="{F2443633-6BD6-2C86-A142-1B9F78E5CE9D}"/>
              </a:ext>
            </a:extLst>
          </p:cNvPr>
          <p:cNvPicPr>
            <a:picLocks noChangeAspect="1"/>
          </p:cNvPicPr>
          <p:nvPr/>
        </p:nvPicPr>
        <p:blipFill>
          <a:blip r:embed="rId3"/>
          <a:stretch>
            <a:fillRect/>
          </a:stretch>
        </p:blipFill>
        <p:spPr>
          <a:xfrm>
            <a:off x="7315200" y="1422401"/>
            <a:ext cx="4165600" cy="4165600"/>
          </a:xfrm>
          <a:prstGeom prst="rect">
            <a:avLst/>
          </a:prstGeom>
        </p:spPr>
      </p:pic>
    </p:spTree>
    <p:extLst>
      <p:ext uri="{BB962C8B-B14F-4D97-AF65-F5344CB8AC3E}">
        <p14:creationId xmlns:p14="http://schemas.microsoft.com/office/powerpoint/2010/main" val="877283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activity is really good for you</a:t>
            </a:r>
          </a:p>
        </p:txBody>
      </p:sp>
      <p:sp>
        <p:nvSpPr>
          <p:cNvPr id="3" name="Content Placeholder 2"/>
          <p:cNvSpPr>
            <a:spLocks noGrp="1"/>
          </p:cNvSpPr>
          <p:nvPr>
            <p:ph idx="1"/>
          </p:nvPr>
        </p:nvSpPr>
        <p:spPr>
          <a:xfrm>
            <a:off x="304801" y="1905000"/>
            <a:ext cx="5791199" cy="4191000"/>
          </a:xfrm>
        </p:spPr>
        <p:txBody>
          <a:bodyPr/>
          <a:lstStyle/>
          <a:p>
            <a:pPr>
              <a:buFont typeface="Arial" panose="020B0604020202020204" pitchFamily="34" charset="0"/>
              <a:buChar char="•"/>
            </a:pPr>
            <a:r>
              <a:rPr lang="en-CA" sz="3200" dirty="0"/>
              <a:t>Attributable to low physical activity</a:t>
            </a:r>
          </a:p>
          <a:p>
            <a:pPr lvl="1">
              <a:buFont typeface="Arial" panose="020B0604020202020204" pitchFamily="34" charset="0"/>
              <a:buChar char="•"/>
            </a:pPr>
            <a:r>
              <a:rPr lang="en-CA" sz="2800" dirty="0"/>
              <a:t>15.74 million (8.51–28.61) DALYs/year</a:t>
            </a:r>
          </a:p>
          <a:p>
            <a:pPr lvl="1">
              <a:buFont typeface="Arial" panose="020B0604020202020204" pitchFamily="34" charset="0"/>
              <a:buChar char="•"/>
            </a:pPr>
            <a:r>
              <a:rPr lang="en-CA" sz="2800" dirty="0"/>
              <a:t>0.83 million (0.43–1.47) death/year</a:t>
            </a:r>
          </a:p>
          <a:p>
            <a:pPr>
              <a:buFont typeface="Arial" panose="020B0604020202020204" pitchFamily="34" charset="0"/>
              <a:buChar char="•"/>
            </a:pPr>
            <a:r>
              <a:rPr lang="en-CA" sz="3200" dirty="0"/>
              <a:t>Strongly associated with risk reductions for many health outcomes</a:t>
            </a:r>
          </a:p>
        </p:txBody>
      </p:sp>
      <p:pic>
        <p:nvPicPr>
          <p:cNvPr id="3074" name="Picture 2" descr="Richard Simmons Exercise GIF - Richard Simmons Exercise Cardio GIFs">
            <a:extLst>
              <a:ext uri="{FF2B5EF4-FFF2-40B4-BE49-F238E27FC236}">
                <a16:creationId xmlns:a16="http://schemas.microsoft.com/office/drawing/2014/main" id="{D6F29550-914D-ACC8-E5A1-3009ED742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009" y="1814945"/>
            <a:ext cx="578919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095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activity is really good for you</a:t>
            </a:r>
          </a:p>
        </p:txBody>
      </p:sp>
      <p:sp>
        <p:nvSpPr>
          <p:cNvPr id="3" name="Content Placeholder 2"/>
          <p:cNvSpPr>
            <a:spLocks noGrp="1"/>
          </p:cNvSpPr>
          <p:nvPr>
            <p:ph idx="1"/>
          </p:nvPr>
        </p:nvSpPr>
        <p:spPr>
          <a:xfrm>
            <a:off x="304801" y="1905000"/>
            <a:ext cx="11400367" cy="4191000"/>
          </a:xfrm>
        </p:spPr>
        <p:txBody>
          <a:bodyPr/>
          <a:lstStyle/>
          <a:p>
            <a:pPr>
              <a:buFont typeface="Arial" panose="020B0604020202020204" pitchFamily="34" charset="0"/>
              <a:buChar char="•"/>
            </a:pPr>
            <a:r>
              <a:rPr lang="en-CA" b="1" dirty="0"/>
              <a:t>MVPA</a:t>
            </a:r>
            <a:r>
              <a:rPr lang="en-CA" dirty="0"/>
              <a:t> – Moderate to vigorous physical activity</a:t>
            </a:r>
          </a:p>
          <a:p>
            <a:pPr lvl="1">
              <a:buFont typeface="Arial" panose="020B0604020202020204" pitchFamily="34" charset="0"/>
              <a:buChar char="•"/>
            </a:pPr>
            <a:r>
              <a:rPr lang="en-CA" dirty="0"/>
              <a:t>A fast walk or harder</a:t>
            </a:r>
          </a:p>
          <a:p>
            <a:pPr>
              <a:buFont typeface="Arial" panose="020B0604020202020204" pitchFamily="34" charset="0"/>
              <a:buChar char="•"/>
            </a:pPr>
            <a:r>
              <a:rPr lang="en-CA" b="1" dirty="0"/>
              <a:t>LPA</a:t>
            </a:r>
            <a:r>
              <a:rPr lang="en-CA" dirty="0"/>
              <a:t> – Light physical activity (not MVPA or sedentary)</a:t>
            </a:r>
          </a:p>
          <a:p>
            <a:pPr>
              <a:buFont typeface="Arial" panose="020B0604020202020204" pitchFamily="34" charset="0"/>
              <a:buChar char="•"/>
            </a:pPr>
            <a:r>
              <a:rPr lang="en-CA" b="1" dirty="0"/>
              <a:t>Sedentary</a:t>
            </a:r>
            <a:r>
              <a:rPr lang="en-CA" dirty="0"/>
              <a:t> – Sitting or lying down but not sleeping</a:t>
            </a:r>
          </a:p>
          <a:p>
            <a:pPr>
              <a:buFont typeface="Arial" panose="020B0604020202020204" pitchFamily="34" charset="0"/>
              <a:buChar char="•"/>
            </a:pPr>
            <a:r>
              <a:rPr lang="en-CA" b="1" dirty="0"/>
              <a:t>METS</a:t>
            </a:r>
            <a:r>
              <a:rPr lang="en-CA" dirty="0"/>
              <a:t> – Metabolic equivalent of task</a:t>
            </a:r>
          </a:p>
          <a:p>
            <a:pPr lvl="1">
              <a:buFont typeface="Arial" panose="020B0604020202020204" pitchFamily="34" charset="0"/>
              <a:buChar char="•"/>
            </a:pPr>
            <a:r>
              <a:rPr lang="en-CA" dirty="0"/>
              <a:t>Work (energy/calories) required for a given activity (1 = lying, 14 = sprinting)</a:t>
            </a:r>
          </a:p>
        </p:txBody>
      </p:sp>
    </p:spTree>
    <p:extLst>
      <p:ext uri="{BB962C8B-B14F-4D97-AF65-F5344CB8AC3E}">
        <p14:creationId xmlns:p14="http://schemas.microsoft.com/office/powerpoint/2010/main" val="321848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0663A6-33F4-F263-45FF-D5AFFFD06B63}"/>
              </a:ext>
            </a:extLst>
          </p:cNvPr>
          <p:cNvSpPr/>
          <p:nvPr/>
        </p:nvSpPr>
        <p:spPr bwMode="auto">
          <a:xfrm>
            <a:off x="4800600" y="76200"/>
            <a:ext cx="2743200" cy="5736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8" charset="0"/>
            </a:endParaRPr>
          </a:p>
        </p:txBody>
      </p:sp>
      <p:sp>
        <p:nvSpPr>
          <p:cNvPr id="2" name="Title 1"/>
          <p:cNvSpPr>
            <a:spLocks noGrp="1"/>
          </p:cNvSpPr>
          <p:nvPr>
            <p:ph type="title"/>
          </p:nvPr>
        </p:nvSpPr>
        <p:spPr>
          <a:xfrm>
            <a:off x="279401" y="91440"/>
            <a:ext cx="11400367" cy="609600"/>
          </a:xfrm>
        </p:spPr>
        <p:txBody>
          <a:bodyPr/>
          <a:lstStyle/>
          <a:p>
            <a:r>
              <a:rPr lang="en-US" dirty="0"/>
              <a:t>All cause mortality</a:t>
            </a:r>
          </a:p>
        </p:txBody>
      </p:sp>
      <p:sp>
        <p:nvSpPr>
          <p:cNvPr id="10" name="TextBox 9">
            <a:extLst>
              <a:ext uri="{FF2B5EF4-FFF2-40B4-BE49-F238E27FC236}">
                <a16:creationId xmlns:a16="http://schemas.microsoft.com/office/drawing/2014/main" id="{09986DEF-54AB-F276-98E3-B83B11A83C43}"/>
              </a:ext>
            </a:extLst>
          </p:cNvPr>
          <p:cNvSpPr txBox="1"/>
          <p:nvPr/>
        </p:nvSpPr>
        <p:spPr>
          <a:xfrm>
            <a:off x="381000" y="6206172"/>
            <a:ext cx="3372142"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www.bmj.com</a:t>
            </a:r>
            <a:r>
              <a:rPr lang="en-US" sz="1200" b="1" dirty="0">
                <a:solidFill>
                  <a:srgbClr val="006A40"/>
                </a:solidFill>
                <a:latin typeface="+mn-lt"/>
              </a:rPr>
              <a:t>/content/366/bmj.l4570</a:t>
            </a:r>
          </a:p>
        </p:txBody>
      </p:sp>
      <p:pic>
        <p:nvPicPr>
          <p:cNvPr id="12" name="Content Placeholder 11" descr="A graph of a number of people&#10;&#10;Description automatically generated with medium confidence">
            <a:extLst>
              <a:ext uri="{FF2B5EF4-FFF2-40B4-BE49-F238E27FC236}">
                <a16:creationId xmlns:a16="http://schemas.microsoft.com/office/drawing/2014/main" id="{AEFAC1B0-570B-CBFF-21B1-06D4960DF9A5}"/>
              </a:ext>
            </a:extLst>
          </p:cNvPr>
          <p:cNvPicPr>
            <a:picLocks noGrp="1" noChangeAspect="1"/>
          </p:cNvPicPr>
          <p:nvPr>
            <p:ph idx="1"/>
          </p:nvPr>
        </p:nvPicPr>
        <p:blipFill>
          <a:blip r:embed="rId2"/>
          <a:stretch>
            <a:fillRect/>
          </a:stretch>
        </p:blipFill>
        <p:spPr>
          <a:xfrm>
            <a:off x="2386736" y="914400"/>
            <a:ext cx="7418528" cy="5291772"/>
          </a:xfrm>
        </p:spPr>
      </p:pic>
      <p:grpSp>
        <p:nvGrpSpPr>
          <p:cNvPr id="28" name="Group 27">
            <a:extLst>
              <a:ext uri="{FF2B5EF4-FFF2-40B4-BE49-F238E27FC236}">
                <a16:creationId xmlns:a16="http://schemas.microsoft.com/office/drawing/2014/main" id="{E0340B0F-3CC4-6448-3332-A1F653D048AF}"/>
              </a:ext>
            </a:extLst>
          </p:cNvPr>
          <p:cNvGrpSpPr/>
          <p:nvPr/>
        </p:nvGrpSpPr>
        <p:grpSpPr>
          <a:xfrm>
            <a:off x="5888696" y="4413784"/>
            <a:ext cx="3502080" cy="238680"/>
            <a:chOff x="5888696" y="4413784"/>
            <a:chExt cx="3502080" cy="23868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A2E6AD6-AB51-A51C-9D8D-9124509F8179}"/>
                    </a:ext>
                  </a:extLst>
                </p14:cNvPr>
                <p14:cNvContentPartPr/>
                <p14:nvPr/>
              </p14:nvContentPartPr>
              <p14:xfrm>
                <a:off x="5888696" y="4413784"/>
                <a:ext cx="360" cy="360"/>
              </p14:xfrm>
            </p:contentPart>
          </mc:Choice>
          <mc:Fallback xmlns="">
            <p:pic>
              <p:nvPicPr>
                <p:cNvPr id="3" name="Ink 2">
                  <a:extLst>
                    <a:ext uri="{FF2B5EF4-FFF2-40B4-BE49-F238E27FC236}">
                      <a16:creationId xmlns:a16="http://schemas.microsoft.com/office/drawing/2014/main" id="{3A2E6AD6-AB51-A51C-9D8D-9124509F8179}"/>
                    </a:ext>
                  </a:extLst>
                </p:cNvPr>
                <p:cNvPicPr/>
                <p:nvPr/>
              </p:nvPicPr>
              <p:blipFill>
                <a:blip r:embed="rId4"/>
                <a:stretch>
                  <a:fillRect/>
                </a:stretch>
              </p:blipFill>
              <p:spPr>
                <a:xfrm>
                  <a:off x="5880056" y="44047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EEDCB49-9ED9-873D-FFB1-A39132F35FBB}"/>
                    </a:ext>
                  </a:extLst>
                </p14:cNvPr>
                <p14:cNvContentPartPr/>
                <p14:nvPr/>
              </p14:nvContentPartPr>
              <p14:xfrm>
                <a:off x="6008216" y="4422784"/>
                <a:ext cx="5400" cy="360"/>
              </p14:xfrm>
            </p:contentPart>
          </mc:Choice>
          <mc:Fallback xmlns="">
            <p:pic>
              <p:nvPicPr>
                <p:cNvPr id="4" name="Ink 3">
                  <a:extLst>
                    <a:ext uri="{FF2B5EF4-FFF2-40B4-BE49-F238E27FC236}">
                      <a16:creationId xmlns:a16="http://schemas.microsoft.com/office/drawing/2014/main" id="{AEEDCB49-9ED9-873D-FFB1-A39132F35FBB}"/>
                    </a:ext>
                  </a:extLst>
                </p:cNvPr>
                <p:cNvPicPr/>
                <p:nvPr/>
              </p:nvPicPr>
              <p:blipFill>
                <a:blip r:embed="rId6"/>
                <a:stretch>
                  <a:fillRect/>
                </a:stretch>
              </p:blipFill>
              <p:spPr>
                <a:xfrm>
                  <a:off x="5999216" y="4414144"/>
                  <a:ext cx="2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2BD5D2C-5112-2B00-ED88-E5516EFDFA0E}"/>
                    </a:ext>
                  </a:extLst>
                </p14:cNvPr>
                <p14:cNvContentPartPr/>
                <p14:nvPr/>
              </p14:nvContentPartPr>
              <p14:xfrm>
                <a:off x="5918576" y="4423864"/>
                <a:ext cx="166320" cy="20880"/>
              </p14:xfrm>
            </p:contentPart>
          </mc:Choice>
          <mc:Fallback xmlns="">
            <p:pic>
              <p:nvPicPr>
                <p:cNvPr id="5" name="Ink 4">
                  <a:extLst>
                    <a:ext uri="{FF2B5EF4-FFF2-40B4-BE49-F238E27FC236}">
                      <a16:creationId xmlns:a16="http://schemas.microsoft.com/office/drawing/2014/main" id="{12BD5D2C-5112-2B00-ED88-E5516EFDFA0E}"/>
                    </a:ext>
                  </a:extLst>
                </p:cNvPr>
                <p:cNvPicPr/>
                <p:nvPr/>
              </p:nvPicPr>
              <p:blipFill>
                <a:blip r:embed="rId8"/>
                <a:stretch>
                  <a:fillRect/>
                </a:stretch>
              </p:blipFill>
              <p:spPr>
                <a:xfrm>
                  <a:off x="5909576" y="4415224"/>
                  <a:ext cx="183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ABECC948-9F5D-CBF1-7162-76311C82B58A}"/>
                    </a:ext>
                  </a:extLst>
                </p14:cNvPr>
                <p14:cNvContentPartPr/>
                <p14:nvPr/>
              </p14:nvContentPartPr>
              <p14:xfrm>
                <a:off x="6161936" y="4455184"/>
                <a:ext cx="110520" cy="2880"/>
              </p14:xfrm>
            </p:contentPart>
          </mc:Choice>
          <mc:Fallback xmlns="">
            <p:pic>
              <p:nvPicPr>
                <p:cNvPr id="6" name="Ink 5">
                  <a:extLst>
                    <a:ext uri="{FF2B5EF4-FFF2-40B4-BE49-F238E27FC236}">
                      <a16:creationId xmlns:a16="http://schemas.microsoft.com/office/drawing/2014/main" id="{ABECC948-9F5D-CBF1-7162-76311C82B58A}"/>
                    </a:ext>
                  </a:extLst>
                </p:cNvPr>
                <p:cNvPicPr/>
                <p:nvPr/>
              </p:nvPicPr>
              <p:blipFill>
                <a:blip r:embed="rId10"/>
                <a:stretch>
                  <a:fillRect/>
                </a:stretch>
              </p:blipFill>
              <p:spPr>
                <a:xfrm>
                  <a:off x="6152936" y="4446544"/>
                  <a:ext cx="128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25D5C44C-7692-2B4F-7FE3-CB549427C377}"/>
                    </a:ext>
                  </a:extLst>
                </p14:cNvPr>
                <p14:cNvContentPartPr/>
                <p14:nvPr/>
              </p14:nvContentPartPr>
              <p14:xfrm>
                <a:off x="6341936" y="4469944"/>
                <a:ext cx="42840" cy="6480"/>
              </p14:xfrm>
            </p:contentPart>
          </mc:Choice>
          <mc:Fallback xmlns="">
            <p:pic>
              <p:nvPicPr>
                <p:cNvPr id="7" name="Ink 6">
                  <a:extLst>
                    <a:ext uri="{FF2B5EF4-FFF2-40B4-BE49-F238E27FC236}">
                      <a16:creationId xmlns:a16="http://schemas.microsoft.com/office/drawing/2014/main" id="{25D5C44C-7692-2B4F-7FE3-CB549427C377}"/>
                    </a:ext>
                  </a:extLst>
                </p:cNvPr>
                <p:cNvPicPr/>
                <p:nvPr/>
              </p:nvPicPr>
              <p:blipFill>
                <a:blip r:embed="rId12"/>
                <a:stretch>
                  <a:fillRect/>
                </a:stretch>
              </p:blipFill>
              <p:spPr>
                <a:xfrm>
                  <a:off x="6332936" y="4460944"/>
                  <a:ext cx="60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C3FAA77A-889F-6516-C527-A211FA05BDB9}"/>
                    </a:ext>
                  </a:extLst>
                </p14:cNvPr>
                <p14:cNvContentPartPr/>
                <p14:nvPr/>
              </p14:nvContentPartPr>
              <p14:xfrm>
                <a:off x="6463256" y="4488664"/>
                <a:ext cx="137880" cy="21960"/>
              </p14:xfrm>
            </p:contentPart>
          </mc:Choice>
          <mc:Fallback xmlns="">
            <p:pic>
              <p:nvPicPr>
                <p:cNvPr id="8" name="Ink 7">
                  <a:extLst>
                    <a:ext uri="{FF2B5EF4-FFF2-40B4-BE49-F238E27FC236}">
                      <a16:creationId xmlns:a16="http://schemas.microsoft.com/office/drawing/2014/main" id="{C3FAA77A-889F-6516-C527-A211FA05BDB9}"/>
                    </a:ext>
                  </a:extLst>
                </p:cNvPr>
                <p:cNvPicPr/>
                <p:nvPr/>
              </p:nvPicPr>
              <p:blipFill>
                <a:blip r:embed="rId14"/>
                <a:stretch>
                  <a:fillRect/>
                </a:stretch>
              </p:blipFill>
              <p:spPr>
                <a:xfrm>
                  <a:off x="6454256" y="4479664"/>
                  <a:ext cx="155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775F685E-094F-4254-75F2-001FC7C3F8F1}"/>
                    </a:ext>
                  </a:extLst>
                </p14:cNvPr>
                <p14:cNvContentPartPr/>
                <p14:nvPr/>
              </p14:nvContentPartPr>
              <p14:xfrm>
                <a:off x="6626696" y="4515664"/>
                <a:ext cx="105120" cy="15120"/>
              </p14:xfrm>
            </p:contentPart>
          </mc:Choice>
          <mc:Fallback xmlns="">
            <p:pic>
              <p:nvPicPr>
                <p:cNvPr id="9" name="Ink 8">
                  <a:extLst>
                    <a:ext uri="{FF2B5EF4-FFF2-40B4-BE49-F238E27FC236}">
                      <a16:creationId xmlns:a16="http://schemas.microsoft.com/office/drawing/2014/main" id="{775F685E-094F-4254-75F2-001FC7C3F8F1}"/>
                    </a:ext>
                  </a:extLst>
                </p:cNvPr>
                <p:cNvPicPr/>
                <p:nvPr/>
              </p:nvPicPr>
              <p:blipFill>
                <a:blip r:embed="rId16"/>
                <a:stretch>
                  <a:fillRect/>
                </a:stretch>
              </p:blipFill>
              <p:spPr>
                <a:xfrm>
                  <a:off x="6618056" y="4507024"/>
                  <a:ext cx="12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E00EEFDF-1899-DE9F-DADB-C079B4A36715}"/>
                    </a:ext>
                  </a:extLst>
                </p14:cNvPr>
                <p14:cNvContentPartPr/>
                <p14:nvPr/>
              </p14:nvContentPartPr>
              <p14:xfrm>
                <a:off x="6821816" y="4548784"/>
                <a:ext cx="76680" cy="10440"/>
              </p14:xfrm>
            </p:contentPart>
          </mc:Choice>
          <mc:Fallback xmlns="">
            <p:pic>
              <p:nvPicPr>
                <p:cNvPr id="13" name="Ink 12">
                  <a:extLst>
                    <a:ext uri="{FF2B5EF4-FFF2-40B4-BE49-F238E27FC236}">
                      <a16:creationId xmlns:a16="http://schemas.microsoft.com/office/drawing/2014/main" id="{E00EEFDF-1899-DE9F-DADB-C079B4A36715}"/>
                    </a:ext>
                  </a:extLst>
                </p:cNvPr>
                <p:cNvPicPr/>
                <p:nvPr/>
              </p:nvPicPr>
              <p:blipFill>
                <a:blip r:embed="rId18"/>
                <a:stretch>
                  <a:fillRect/>
                </a:stretch>
              </p:blipFill>
              <p:spPr>
                <a:xfrm>
                  <a:off x="6812816" y="4539784"/>
                  <a:ext cx="94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343C8183-A3AF-281F-98F2-874E94F20C98}"/>
                    </a:ext>
                  </a:extLst>
                </p14:cNvPr>
                <p14:cNvContentPartPr/>
                <p14:nvPr/>
              </p14:nvContentPartPr>
              <p14:xfrm>
                <a:off x="6943136" y="4568584"/>
                <a:ext cx="130680" cy="25560"/>
              </p14:xfrm>
            </p:contentPart>
          </mc:Choice>
          <mc:Fallback xmlns="">
            <p:pic>
              <p:nvPicPr>
                <p:cNvPr id="14" name="Ink 13">
                  <a:extLst>
                    <a:ext uri="{FF2B5EF4-FFF2-40B4-BE49-F238E27FC236}">
                      <a16:creationId xmlns:a16="http://schemas.microsoft.com/office/drawing/2014/main" id="{343C8183-A3AF-281F-98F2-874E94F20C98}"/>
                    </a:ext>
                  </a:extLst>
                </p:cNvPr>
                <p:cNvPicPr/>
                <p:nvPr/>
              </p:nvPicPr>
              <p:blipFill>
                <a:blip r:embed="rId20"/>
                <a:stretch>
                  <a:fillRect/>
                </a:stretch>
              </p:blipFill>
              <p:spPr>
                <a:xfrm>
                  <a:off x="6934136" y="4559584"/>
                  <a:ext cx="148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87D9ADEB-CCC6-9761-FEAD-707249BD3365}"/>
                    </a:ext>
                  </a:extLst>
                </p14:cNvPr>
                <p14:cNvContentPartPr/>
                <p14:nvPr/>
              </p14:nvContentPartPr>
              <p14:xfrm>
                <a:off x="7162736" y="4599544"/>
                <a:ext cx="96840" cy="4320"/>
              </p14:xfrm>
            </p:contentPart>
          </mc:Choice>
          <mc:Fallback xmlns="">
            <p:pic>
              <p:nvPicPr>
                <p:cNvPr id="15" name="Ink 14">
                  <a:extLst>
                    <a:ext uri="{FF2B5EF4-FFF2-40B4-BE49-F238E27FC236}">
                      <a16:creationId xmlns:a16="http://schemas.microsoft.com/office/drawing/2014/main" id="{87D9ADEB-CCC6-9761-FEAD-707249BD3365}"/>
                    </a:ext>
                  </a:extLst>
                </p:cNvPr>
                <p:cNvPicPr/>
                <p:nvPr/>
              </p:nvPicPr>
              <p:blipFill>
                <a:blip r:embed="rId22"/>
                <a:stretch>
                  <a:fillRect/>
                </a:stretch>
              </p:blipFill>
              <p:spPr>
                <a:xfrm>
                  <a:off x="7153736" y="4590904"/>
                  <a:ext cx="114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39578BA0-5695-1DF0-91C1-CBB50A487A8F}"/>
                    </a:ext>
                  </a:extLst>
                </p14:cNvPr>
                <p14:cNvContentPartPr/>
                <p14:nvPr/>
              </p14:nvContentPartPr>
              <p14:xfrm>
                <a:off x="7369016" y="4604224"/>
                <a:ext cx="110520" cy="6480"/>
              </p14:xfrm>
            </p:contentPart>
          </mc:Choice>
          <mc:Fallback xmlns="">
            <p:pic>
              <p:nvPicPr>
                <p:cNvPr id="16" name="Ink 15">
                  <a:extLst>
                    <a:ext uri="{FF2B5EF4-FFF2-40B4-BE49-F238E27FC236}">
                      <a16:creationId xmlns:a16="http://schemas.microsoft.com/office/drawing/2014/main" id="{39578BA0-5695-1DF0-91C1-CBB50A487A8F}"/>
                    </a:ext>
                  </a:extLst>
                </p:cNvPr>
                <p:cNvPicPr/>
                <p:nvPr/>
              </p:nvPicPr>
              <p:blipFill>
                <a:blip r:embed="rId24"/>
                <a:stretch>
                  <a:fillRect/>
                </a:stretch>
              </p:blipFill>
              <p:spPr>
                <a:xfrm>
                  <a:off x="7360376" y="4595584"/>
                  <a:ext cx="128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27A7FE-B75A-B3CB-36C0-BA97E8B18E70}"/>
                    </a:ext>
                  </a:extLst>
                </p14:cNvPr>
                <p14:cNvContentPartPr/>
                <p14:nvPr/>
              </p14:nvContentPartPr>
              <p14:xfrm>
                <a:off x="7566656" y="4609624"/>
                <a:ext cx="158760" cy="6120"/>
              </p14:xfrm>
            </p:contentPart>
          </mc:Choice>
          <mc:Fallback xmlns="">
            <p:pic>
              <p:nvPicPr>
                <p:cNvPr id="17" name="Ink 16">
                  <a:extLst>
                    <a:ext uri="{FF2B5EF4-FFF2-40B4-BE49-F238E27FC236}">
                      <a16:creationId xmlns:a16="http://schemas.microsoft.com/office/drawing/2014/main" id="{2B27A7FE-B75A-B3CB-36C0-BA97E8B18E70}"/>
                    </a:ext>
                  </a:extLst>
                </p:cNvPr>
                <p:cNvPicPr/>
                <p:nvPr/>
              </p:nvPicPr>
              <p:blipFill>
                <a:blip r:embed="rId26"/>
                <a:stretch>
                  <a:fillRect/>
                </a:stretch>
              </p:blipFill>
              <p:spPr>
                <a:xfrm>
                  <a:off x="7557656" y="4600984"/>
                  <a:ext cx="176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C8614202-58BF-86D2-B28B-0F7E454B6334}"/>
                    </a:ext>
                  </a:extLst>
                </p14:cNvPr>
                <p14:cNvContentPartPr/>
                <p14:nvPr/>
              </p14:nvContentPartPr>
              <p14:xfrm>
                <a:off x="7780856" y="4615384"/>
                <a:ext cx="97920" cy="3600"/>
              </p14:xfrm>
            </p:contentPart>
          </mc:Choice>
          <mc:Fallback xmlns="">
            <p:pic>
              <p:nvPicPr>
                <p:cNvPr id="18" name="Ink 17">
                  <a:extLst>
                    <a:ext uri="{FF2B5EF4-FFF2-40B4-BE49-F238E27FC236}">
                      <a16:creationId xmlns:a16="http://schemas.microsoft.com/office/drawing/2014/main" id="{C8614202-58BF-86D2-B28B-0F7E454B6334}"/>
                    </a:ext>
                  </a:extLst>
                </p:cNvPr>
                <p:cNvPicPr/>
                <p:nvPr/>
              </p:nvPicPr>
              <p:blipFill>
                <a:blip r:embed="rId28"/>
                <a:stretch>
                  <a:fillRect/>
                </a:stretch>
              </p:blipFill>
              <p:spPr>
                <a:xfrm>
                  <a:off x="7772216" y="4606384"/>
                  <a:ext cx="1155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BA12D612-0DCE-69E9-E6B3-200CC3C0C23D}"/>
                    </a:ext>
                  </a:extLst>
                </p14:cNvPr>
                <p14:cNvContentPartPr/>
                <p14:nvPr/>
              </p14:nvContentPartPr>
              <p14:xfrm>
                <a:off x="8024216" y="4630504"/>
                <a:ext cx="136080" cy="7200"/>
              </p14:xfrm>
            </p:contentPart>
          </mc:Choice>
          <mc:Fallback xmlns="">
            <p:pic>
              <p:nvPicPr>
                <p:cNvPr id="19" name="Ink 18">
                  <a:extLst>
                    <a:ext uri="{FF2B5EF4-FFF2-40B4-BE49-F238E27FC236}">
                      <a16:creationId xmlns:a16="http://schemas.microsoft.com/office/drawing/2014/main" id="{BA12D612-0DCE-69E9-E6B3-200CC3C0C23D}"/>
                    </a:ext>
                  </a:extLst>
                </p:cNvPr>
                <p:cNvPicPr/>
                <p:nvPr/>
              </p:nvPicPr>
              <p:blipFill>
                <a:blip r:embed="rId30"/>
                <a:stretch>
                  <a:fillRect/>
                </a:stretch>
              </p:blipFill>
              <p:spPr>
                <a:xfrm>
                  <a:off x="8015576" y="4621864"/>
                  <a:ext cx="1537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E6F790A0-9D0C-9D28-15D4-325299905F46}"/>
                    </a:ext>
                  </a:extLst>
                </p14:cNvPr>
                <p14:cNvContentPartPr/>
                <p14:nvPr/>
              </p14:nvContentPartPr>
              <p14:xfrm>
                <a:off x="8220416" y="4636264"/>
                <a:ext cx="119160" cy="5400"/>
              </p14:xfrm>
            </p:contentPart>
          </mc:Choice>
          <mc:Fallback xmlns="">
            <p:pic>
              <p:nvPicPr>
                <p:cNvPr id="20" name="Ink 19">
                  <a:extLst>
                    <a:ext uri="{FF2B5EF4-FFF2-40B4-BE49-F238E27FC236}">
                      <a16:creationId xmlns:a16="http://schemas.microsoft.com/office/drawing/2014/main" id="{E6F790A0-9D0C-9D28-15D4-325299905F46}"/>
                    </a:ext>
                  </a:extLst>
                </p:cNvPr>
                <p:cNvPicPr/>
                <p:nvPr/>
              </p:nvPicPr>
              <p:blipFill>
                <a:blip r:embed="rId32"/>
                <a:stretch>
                  <a:fillRect/>
                </a:stretch>
              </p:blipFill>
              <p:spPr>
                <a:xfrm>
                  <a:off x="8211416" y="4627624"/>
                  <a:ext cx="136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397D7A1F-FE3A-340F-EA57-4FB46BE6306E}"/>
                    </a:ext>
                  </a:extLst>
                </p14:cNvPr>
                <p14:cNvContentPartPr/>
                <p14:nvPr/>
              </p14:nvContentPartPr>
              <p14:xfrm>
                <a:off x="8462696" y="4643104"/>
                <a:ext cx="151560" cy="7560"/>
              </p14:xfrm>
            </p:contentPart>
          </mc:Choice>
          <mc:Fallback xmlns="">
            <p:pic>
              <p:nvPicPr>
                <p:cNvPr id="21" name="Ink 20">
                  <a:extLst>
                    <a:ext uri="{FF2B5EF4-FFF2-40B4-BE49-F238E27FC236}">
                      <a16:creationId xmlns:a16="http://schemas.microsoft.com/office/drawing/2014/main" id="{397D7A1F-FE3A-340F-EA57-4FB46BE6306E}"/>
                    </a:ext>
                  </a:extLst>
                </p:cNvPr>
                <p:cNvPicPr/>
                <p:nvPr/>
              </p:nvPicPr>
              <p:blipFill>
                <a:blip r:embed="rId34"/>
                <a:stretch>
                  <a:fillRect/>
                </a:stretch>
              </p:blipFill>
              <p:spPr>
                <a:xfrm>
                  <a:off x="8453696" y="4634464"/>
                  <a:ext cx="169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7EC285F5-521D-0E78-E61E-2BFF7FA524CF}"/>
                    </a:ext>
                  </a:extLst>
                </p14:cNvPr>
                <p14:cNvContentPartPr/>
                <p14:nvPr/>
              </p14:nvContentPartPr>
              <p14:xfrm>
                <a:off x="8643056" y="4644184"/>
                <a:ext cx="168480" cy="1800"/>
              </p14:xfrm>
            </p:contentPart>
          </mc:Choice>
          <mc:Fallback xmlns="">
            <p:pic>
              <p:nvPicPr>
                <p:cNvPr id="22" name="Ink 21">
                  <a:extLst>
                    <a:ext uri="{FF2B5EF4-FFF2-40B4-BE49-F238E27FC236}">
                      <a16:creationId xmlns:a16="http://schemas.microsoft.com/office/drawing/2014/main" id="{7EC285F5-521D-0E78-E61E-2BFF7FA524CF}"/>
                    </a:ext>
                  </a:extLst>
                </p:cNvPr>
                <p:cNvPicPr/>
                <p:nvPr/>
              </p:nvPicPr>
              <p:blipFill>
                <a:blip r:embed="rId36"/>
                <a:stretch>
                  <a:fillRect/>
                </a:stretch>
              </p:blipFill>
              <p:spPr>
                <a:xfrm>
                  <a:off x="8634416" y="4635544"/>
                  <a:ext cx="1861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9935BBF3-CF8D-12D6-9CE1-2025439F53B9}"/>
                    </a:ext>
                  </a:extLst>
                </p14:cNvPr>
                <p14:cNvContentPartPr/>
                <p14:nvPr/>
              </p14:nvContentPartPr>
              <p14:xfrm>
                <a:off x="8830976" y="4643104"/>
                <a:ext cx="146880" cy="1080"/>
              </p14:xfrm>
            </p:contentPart>
          </mc:Choice>
          <mc:Fallback xmlns="">
            <p:pic>
              <p:nvPicPr>
                <p:cNvPr id="23" name="Ink 22">
                  <a:extLst>
                    <a:ext uri="{FF2B5EF4-FFF2-40B4-BE49-F238E27FC236}">
                      <a16:creationId xmlns:a16="http://schemas.microsoft.com/office/drawing/2014/main" id="{9935BBF3-CF8D-12D6-9CE1-2025439F53B9}"/>
                    </a:ext>
                  </a:extLst>
                </p:cNvPr>
                <p:cNvPicPr/>
                <p:nvPr/>
              </p:nvPicPr>
              <p:blipFill>
                <a:blip r:embed="rId38"/>
                <a:stretch>
                  <a:fillRect/>
                </a:stretch>
              </p:blipFill>
              <p:spPr>
                <a:xfrm>
                  <a:off x="8822336" y="4634464"/>
                  <a:ext cx="1645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CEFE7B79-79D2-B418-AA12-D38C0EC602D5}"/>
                    </a:ext>
                  </a:extLst>
                </p14:cNvPr>
                <p14:cNvContentPartPr/>
                <p14:nvPr/>
              </p14:nvContentPartPr>
              <p14:xfrm>
                <a:off x="9010256" y="4643104"/>
                <a:ext cx="50760" cy="2160"/>
              </p14:xfrm>
            </p:contentPart>
          </mc:Choice>
          <mc:Fallback xmlns="">
            <p:pic>
              <p:nvPicPr>
                <p:cNvPr id="24" name="Ink 23">
                  <a:extLst>
                    <a:ext uri="{FF2B5EF4-FFF2-40B4-BE49-F238E27FC236}">
                      <a16:creationId xmlns:a16="http://schemas.microsoft.com/office/drawing/2014/main" id="{CEFE7B79-79D2-B418-AA12-D38C0EC602D5}"/>
                    </a:ext>
                  </a:extLst>
                </p:cNvPr>
                <p:cNvPicPr/>
                <p:nvPr/>
              </p:nvPicPr>
              <p:blipFill>
                <a:blip r:embed="rId40"/>
                <a:stretch>
                  <a:fillRect/>
                </a:stretch>
              </p:blipFill>
              <p:spPr>
                <a:xfrm>
                  <a:off x="9001256" y="4634104"/>
                  <a:ext cx="68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6AE2B84C-07C8-E675-731C-6F97CF957FDA}"/>
                    </a:ext>
                  </a:extLst>
                </p14:cNvPr>
                <p14:cNvContentPartPr/>
                <p14:nvPr/>
              </p14:nvContentPartPr>
              <p14:xfrm>
                <a:off x="9086576" y="4645624"/>
                <a:ext cx="94320" cy="3600"/>
              </p14:xfrm>
            </p:contentPart>
          </mc:Choice>
          <mc:Fallback xmlns="">
            <p:pic>
              <p:nvPicPr>
                <p:cNvPr id="25" name="Ink 24">
                  <a:extLst>
                    <a:ext uri="{FF2B5EF4-FFF2-40B4-BE49-F238E27FC236}">
                      <a16:creationId xmlns:a16="http://schemas.microsoft.com/office/drawing/2014/main" id="{6AE2B84C-07C8-E675-731C-6F97CF957FDA}"/>
                    </a:ext>
                  </a:extLst>
                </p:cNvPr>
                <p:cNvPicPr/>
                <p:nvPr/>
              </p:nvPicPr>
              <p:blipFill>
                <a:blip r:embed="rId28"/>
                <a:stretch>
                  <a:fillRect/>
                </a:stretch>
              </p:blipFill>
              <p:spPr>
                <a:xfrm>
                  <a:off x="9077936" y="4636984"/>
                  <a:ext cx="111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BE6D929-76D9-0812-EAEE-F322CE0CDF9F}"/>
                    </a:ext>
                  </a:extLst>
                </p14:cNvPr>
                <p14:cNvContentPartPr/>
                <p14:nvPr/>
              </p14:nvContentPartPr>
              <p14:xfrm>
                <a:off x="9197816" y="4648864"/>
                <a:ext cx="49680" cy="1080"/>
              </p14:xfrm>
            </p:contentPart>
          </mc:Choice>
          <mc:Fallback xmlns="">
            <p:pic>
              <p:nvPicPr>
                <p:cNvPr id="26" name="Ink 25">
                  <a:extLst>
                    <a:ext uri="{FF2B5EF4-FFF2-40B4-BE49-F238E27FC236}">
                      <a16:creationId xmlns:a16="http://schemas.microsoft.com/office/drawing/2014/main" id="{FBE6D929-76D9-0812-EAEE-F322CE0CDF9F}"/>
                    </a:ext>
                  </a:extLst>
                </p:cNvPr>
                <p:cNvPicPr/>
                <p:nvPr/>
              </p:nvPicPr>
              <p:blipFill>
                <a:blip r:embed="rId43"/>
                <a:stretch>
                  <a:fillRect/>
                </a:stretch>
              </p:blipFill>
              <p:spPr>
                <a:xfrm>
                  <a:off x="9189176" y="4640224"/>
                  <a:ext cx="673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D91339B8-5D56-CB49-16B8-016C91E4D5FA}"/>
                    </a:ext>
                  </a:extLst>
                </p14:cNvPr>
                <p14:cNvContentPartPr/>
                <p14:nvPr/>
              </p14:nvContentPartPr>
              <p14:xfrm>
                <a:off x="9365936" y="4650664"/>
                <a:ext cx="24840" cy="1800"/>
              </p14:xfrm>
            </p:contentPart>
          </mc:Choice>
          <mc:Fallback xmlns="">
            <p:pic>
              <p:nvPicPr>
                <p:cNvPr id="27" name="Ink 26">
                  <a:extLst>
                    <a:ext uri="{FF2B5EF4-FFF2-40B4-BE49-F238E27FC236}">
                      <a16:creationId xmlns:a16="http://schemas.microsoft.com/office/drawing/2014/main" id="{D91339B8-5D56-CB49-16B8-016C91E4D5FA}"/>
                    </a:ext>
                  </a:extLst>
                </p:cNvPr>
                <p:cNvPicPr/>
                <p:nvPr/>
              </p:nvPicPr>
              <p:blipFill>
                <a:blip r:embed="rId45"/>
                <a:stretch>
                  <a:fillRect/>
                </a:stretch>
              </p:blipFill>
              <p:spPr>
                <a:xfrm>
                  <a:off x="9357296" y="4641664"/>
                  <a:ext cx="42480" cy="1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F4D837EF-C534-5A00-E407-2EC15382A29E}"/>
                  </a:ext>
                </a:extLst>
              </p14:cNvPr>
              <p14:cNvContentPartPr/>
              <p14:nvPr/>
            </p14:nvContentPartPr>
            <p14:xfrm>
              <a:off x="3221885" y="2891704"/>
              <a:ext cx="1325880" cy="2586240"/>
            </p14:xfrm>
          </p:contentPart>
        </mc:Choice>
        <mc:Fallback xmlns="">
          <p:pic>
            <p:nvPicPr>
              <p:cNvPr id="30" name="Ink 29">
                <a:extLst>
                  <a:ext uri="{FF2B5EF4-FFF2-40B4-BE49-F238E27FC236}">
                    <a16:creationId xmlns:a16="http://schemas.microsoft.com/office/drawing/2014/main" id="{F4D837EF-C534-5A00-E407-2EC15382A29E}"/>
                  </a:ext>
                </a:extLst>
              </p:cNvPr>
              <p:cNvPicPr/>
              <p:nvPr/>
            </p:nvPicPr>
            <p:blipFill>
              <a:blip r:embed="rId47"/>
              <a:stretch>
                <a:fillRect/>
              </a:stretch>
            </p:blipFill>
            <p:spPr>
              <a:xfrm>
                <a:off x="3213245" y="2883064"/>
                <a:ext cx="1343520" cy="2603880"/>
              </a:xfrm>
              <a:prstGeom prst="rect">
                <a:avLst/>
              </a:prstGeom>
            </p:spPr>
          </p:pic>
        </mc:Fallback>
      </mc:AlternateContent>
    </p:spTree>
    <p:extLst>
      <p:ext uri="{BB962C8B-B14F-4D97-AF65-F5344CB8AC3E}">
        <p14:creationId xmlns:p14="http://schemas.microsoft.com/office/powerpoint/2010/main" val="1015715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0663A6-33F4-F263-45FF-D5AFFFD06B63}"/>
              </a:ext>
            </a:extLst>
          </p:cNvPr>
          <p:cNvSpPr/>
          <p:nvPr/>
        </p:nvSpPr>
        <p:spPr bwMode="auto">
          <a:xfrm>
            <a:off x="4800600" y="76200"/>
            <a:ext cx="2743200" cy="5736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8" charset="0"/>
            </a:endParaRPr>
          </a:p>
        </p:txBody>
      </p:sp>
      <p:sp>
        <p:nvSpPr>
          <p:cNvPr id="2" name="Title 1"/>
          <p:cNvSpPr>
            <a:spLocks noGrp="1"/>
          </p:cNvSpPr>
          <p:nvPr>
            <p:ph type="title"/>
          </p:nvPr>
        </p:nvSpPr>
        <p:spPr>
          <a:xfrm>
            <a:off x="279401" y="91440"/>
            <a:ext cx="11400367" cy="609600"/>
          </a:xfrm>
        </p:spPr>
        <p:txBody>
          <a:bodyPr/>
          <a:lstStyle/>
          <a:p>
            <a:r>
              <a:rPr lang="en-US" dirty="0"/>
              <a:t>Late life PA and dementia</a:t>
            </a:r>
          </a:p>
        </p:txBody>
      </p:sp>
      <p:pic>
        <p:nvPicPr>
          <p:cNvPr id="12" name="Content Placeholder 11" descr="A graph of a number of people&#10;&#10;Description automatically generated with medium confidence">
            <a:extLst>
              <a:ext uri="{FF2B5EF4-FFF2-40B4-BE49-F238E27FC236}">
                <a16:creationId xmlns:a16="http://schemas.microsoft.com/office/drawing/2014/main" id="{AEFAC1B0-570B-CBFF-21B1-06D4960DF9A5}"/>
              </a:ext>
            </a:extLst>
          </p:cNvPr>
          <p:cNvPicPr>
            <a:picLocks noGrp="1" noChangeAspect="1"/>
          </p:cNvPicPr>
          <p:nvPr>
            <p:ph idx="1"/>
          </p:nvPr>
        </p:nvPicPr>
        <p:blipFill>
          <a:blip r:embed="rId2"/>
          <a:stretch>
            <a:fillRect/>
          </a:stretch>
        </p:blipFill>
        <p:spPr>
          <a:xfrm>
            <a:off x="2386736" y="914400"/>
            <a:ext cx="7418528" cy="5291772"/>
          </a:xfrm>
        </p:spPr>
      </p:pic>
      <p:grpSp>
        <p:nvGrpSpPr>
          <p:cNvPr id="28" name="Group 27">
            <a:extLst>
              <a:ext uri="{FF2B5EF4-FFF2-40B4-BE49-F238E27FC236}">
                <a16:creationId xmlns:a16="http://schemas.microsoft.com/office/drawing/2014/main" id="{E0340B0F-3CC4-6448-3332-A1F653D048AF}"/>
              </a:ext>
            </a:extLst>
          </p:cNvPr>
          <p:cNvGrpSpPr/>
          <p:nvPr/>
        </p:nvGrpSpPr>
        <p:grpSpPr>
          <a:xfrm>
            <a:off x="5888696" y="4413784"/>
            <a:ext cx="3502080" cy="238680"/>
            <a:chOff x="5888696" y="4413784"/>
            <a:chExt cx="3502080" cy="23868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A2E6AD6-AB51-A51C-9D8D-9124509F8179}"/>
                    </a:ext>
                  </a:extLst>
                </p14:cNvPr>
                <p14:cNvContentPartPr/>
                <p14:nvPr/>
              </p14:nvContentPartPr>
              <p14:xfrm>
                <a:off x="5888696" y="4413784"/>
                <a:ext cx="360" cy="360"/>
              </p14:xfrm>
            </p:contentPart>
          </mc:Choice>
          <mc:Fallback xmlns="">
            <p:pic>
              <p:nvPicPr>
                <p:cNvPr id="3" name="Ink 2">
                  <a:extLst>
                    <a:ext uri="{FF2B5EF4-FFF2-40B4-BE49-F238E27FC236}">
                      <a16:creationId xmlns:a16="http://schemas.microsoft.com/office/drawing/2014/main" id="{3A2E6AD6-AB51-A51C-9D8D-9124509F8179}"/>
                    </a:ext>
                  </a:extLst>
                </p:cNvPr>
                <p:cNvPicPr/>
                <p:nvPr/>
              </p:nvPicPr>
              <p:blipFill>
                <a:blip r:embed="rId4"/>
                <a:stretch>
                  <a:fillRect/>
                </a:stretch>
              </p:blipFill>
              <p:spPr>
                <a:xfrm>
                  <a:off x="5880056" y="44047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EEDCB49-9ED9-873D-FFB1-A39132F35FBB}"/>
                    </a:ext>
                  </a:extLst>
                </p14:cNvPr>
                <p14:cNvContentPartPr/>
                <p14:nvPr/>
              </p14:nvContentPartPr>
              <p14:xfrm>
                <a:off x="6008216" y="4422784"/>
                <a:ext cx="5400" cy="360"/>
              </p14:xfrm>
            </p:contentPart>
          </mc:Choice>
          <mc:Fallback xmlns="">
            <p:pic>
              <p:nvPicPr>
                <p:cNvPr id="4" name="Ink 3">
                  <a:extLst>
                    <a:ext uri="{FF2B5EF4-FFF2-40B4-BE49-F238E27FC236}">
                      <a16:creationId xmlns:a16="http://schemas.microsoft.com/office/drawing/2014/main" id="{AEEDCB49-9ED9-873D-FFB1-A39132F35FBB}"/>
                    </a:ext>
                  </a:extLst>
                </p:cNvPr>
                <p:cNvPicPr/>
                <p:nvPr/>
              </p:nvPicPr>
              <p:blipFill>
                <a:blip r:embed="rId6"/>
                <a:stretch>
                  <a:fillRect/>
                </a:stretch>
              </p:blipFill>
              <p:spPr>
                <a:xfrm>
                  <a:off x="5999216" y="4414144"/>
                  <a:ext cx="2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2BD5D2C-5112-2B00-ED88-E5516EFDFA0E}"/>
                    </a:ext>
                  </a:extLst>
                </p14:cNvPr>
                <p14:cNvContentPartPr/>
                <p14:nvPr/>
              </p14:nvContentPartPr>
              <p14:xfrm>
                <a:off x="5918576" y="4423864"/>
                <a:ext cx="166320" cy="20880"/>
              </p14:xfrm>
            </p:contentPart>
          </mc:Choice>
          <mc:Fallback xmlns="">
            <p:pic>
              <p:nvPicPr>
                <p:cNvPr id="5" name="Ink 4">
                  <a:extLst>
                    <a:ext uri="{FF2B5EF4-FFF2-40B4-BE49-F238E27FC236}">
                      <a16:creationId xmlns:a16="http://schemas.microsoft.com/office/drawing/2014/main" id="{12BD5D2C-5112-2B00-ED88-E5516EFDFA0E}"/>
                    </a:ext>
                  </a:extLst>
                </p:cNvPr>
                <p:cNvPicPr/>
                <p:nvPr/>
              </p:nvPicPr>
              <p:blipFill>
                <a:blip r:embed="rId8"/>
                <a:stretch>
                  <a:fillRect/>
                </a:stretch>
              </p:blipFill>
              <p:spPr>
                <a:xfrm>
                  <a:off x="5909576" y="4415224"/>
                  <a:ext cx="183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ABECC948-9F5D-CBF1-7162-76311C82B58A}"/>
                    </a:ext>
                  </a:extLst>
                </p14:cNvPr>
                <p14:cNvContentPartPr/>
                <p14:nvPr/>
              </p14:nvContentPartPr>
              <p14:xfrm>
                <a:off x="6161936" y="4455184"/>
                <a:ext cx="110520" cy="2880"/>
              </p14:xfrm>
            </p:contentPart>
          </mc:Choice>
          <mc:Fallback xmlns="">
            <p:pic>
              <p:nvPicPr>
                <p:cNvPr id="6" name="Ink 5">
                  <a:extLst>
                    <a:ext uri="{FF2B5EF4-FFF2-40B4-BE49-F238E27FC236}">
                      <a16:creationId xmlns:a16="http://schemas.microsoft.com/office/drawing/2014/main" id="{ABECC948-9F5D-CBF1-7162-76311C82B58A}"/>
                    </a:ext>
                  </a:extLst>
                </p:cNvPr>
                <p:cNvPicPr/>
                <p:nvPr/>
              </p:nvPicPr>
              <p:blipFill>
                <a:blip r:embed="rId10"/>
                <a:stretch>
                  <a:fillRect/>
                </a:stretch>
              </p:blipFill>
              <p:spPr>
                <a:xfrm>
                  <a:off x="6152936" y="4446544"/>
                  <a:ext cx="128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25D5C44C-7692-2B4F-7FE3-CB549427C377}"/>
                    </a:ext>
                  </a:extLst>
                </p14:cNvPr>
                <p14:cNvContentPartPr/>
                <p14:nvPr/>
              </p14:nvContentPartPr>
              <p14:xfrm>
                <a:off x="6341936" y="4469944"/>
                <a:ext cx="42840" cy="6480"/>
              </p14:xfrm>
            </p:contentPart>
          </mc:Choice>
          <mc:Fallback xmlns="">
            <p:pic>
              <p:nvPicPr>
                <p:cNvPr id="7" name="Ink 6">
                  <a:extLst>
                    <a:ext uri="{FF2B5EF4-FFF2-40B4-BE49-F238E27FC236}">
                      <a16:creationId xmlns:a16="http://schemas.microsoft.com/office/drawing/2014/main" id="{25D5C44C-7692-2B4F-7FE3-CB549427C377}"/>
                    </a:ext>
                  </a:extLst>
                </p:cNvPr>
                <p:cNvPicPr/>
                <p:nvPr/>
              </p:nvPicPr>
              <p:blipFill>
                <a:blip r:embed="rId12"/>
                <a:stretch>
                  <a:fillRect/>
                </a:stretch>
              </p:blipFill>
              <p:spPr>
                <a:xfrm>
                  <a:off x="6332936" y="4460944"/>
                  <a:ext cx="60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C3FAA77A-889F-6516-C527-A211FA05BDB9}"/>
                    </a:ext>
                  </a:extLst>
                </p14:cNvPr>
                <p14:cNvContentPartPr/>
                <p14:nvPr/>
              </p14:nvContentPartPr>
              <p14:xfrm>
                <a:off x="6463256" y="4488664"/>
                <a:ext cx="137880" cy="21960"/>
              </p14:xfrm>
            </p:contentPart>
          </mc:Choice>
          <mc:Fallback xmlns="">
            <p:pic>
              <p:nvPicPr>
                <p:cNvPr id="8" name="Ink 7">
                  <a:extLst>
                    <a:ext uri="{FF2B5EF4-FFF2-40B4-BE49-F238E27FC236}">
                      <a16:creationId xmlns:a16="http://schemas.microsoft.com/office/drawing/2014/main" id="{C3FAA77A-889F-6516-C527-A211FA05BDB9}"/>
                    </a:ext>
                  </a:extLst>
                </p:cNvPr>
                <p:cNvPicPr/>
                <p:nvPr/>
              </p:nvPicPr>
              <p:blipFill>
                <a:blip r:embed="rId14"/>
                <a:stretch>
                  <a:fillRect/>
                </a:stretch>
              </p:blipFill>
              <p:spPr>
                <a:xfrm>
                  <a:off x="6454256" y="4479664"/>
                  <a:ext cx="155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775F685E-094F-4254-75F2-001FC7C3F8F1}"/>
                    </a:ext>
                  </a:extLst>
                </p14:cNvPr>
                <p14:cNvContentPartPr/>
                <p14:nvPr/>
              </p14:nvContentPartPr>
              <p14:xfrm>
                <a:off x="6626696" y="4515664"/>
                <a:ext cx="105120" cy="15120"/>
              </p14:xfrm>
            </p:contentPart>
          </mc:Choice>
          <mc:Fallback xmlns="">
            <p:pic>
              <p:nvPicPr>
                <p:cNvPr id="9" name="Ink 8">
                  <a:extLst>
                    <a:ext uri="{FF2B5EF4-FFF2-40B4-BE49-F238E27FC236}">
                      <a16:creationId xmlns:a16="http://schemas.microsoft.com/office/drawing/2014/main" id="{775F685E-094F-4254-75F2-001FC7C3F8F1}"/>
                    </a:ext>
                  </a:extLst>
                </p:cNvPr>
                <p:cNvPicPr/>
                <p:nvPr/>
              </p:nvPicPr>
              <p:blipFill>
                <a:blip r:embed="rId16"/>
                <a:stretch>
                  <a:fillRect/>
                </a:stretch>
              </p:blipFill>
              <p:spPr>
                <a:xfrm>
                  <a:off x="6618056" y="4507024"/>
                  <a:ext cx="12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E00EEFDF-1899-DE9F-DADB-C079B4A36715}"/>
                    </a:ext>
                  </a:extLst>
                </p14:cNvPr>
                <p14:cNvContentPartPr/>
                <p14:nvPr/>
              </p14:nvContentPartPr>
              <p14:xfrm>
                <a:off x="6821816" y="4548784"/>
                <a:ext cx="76680" cy="10440"/>
              </p14:xfrm>
            </p:contentPart>
          </mc:Choice>
          <mc:Fallback xmlns="">
            <p:pic>
              <p:nvPicPr>
                <p:cNvPr id="13" name="Ink 12">
                  <a:extLst>
                    <a:ext uri="{FF2B5EF4-FFF2-40B4-BE49-F238E27FC236}">
                      <a16:creationId xmlns:a16="http://schemas.microsoft.com/office/drawing/2014/main" id="{E00EEFDF-1899-DE9F-DADB-C079B4A36715}"/>
                    </a:ext>
                  </a:extLst>
                </p:cNvPr>
                <p:cNvPicPr/>
                <p:nvPr/>
              </p:nvPicPr>
              <p:blipFill>
                <a:blip r:embed="rId18"/>
                <a:stretch>
                  <a:fillRect/>
                </a:stretch>
              </p:blipFill>
              <p:spPr>
                <a:xfrm>
                  <a:off x="6812816" y="4539784"/>
                  <a:ext cx="94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343C8183-A3AF-281F-98F2-874E94F20C98}"/>
                    </a:ext>
                  </a:extLst>
                </p14:cNvPr>
                <p14:cNvContentPartPr/>
                <p14:nvPr/>
              </p14:nvContentPartPr>
              <p14:xfrm>
                <a:off x="6943136" y="4568584"/>
                <a:ext cx="130680" cy="25560"/>
              </p14:xfrm>
            </p:contentPart>
          </mc:Choice>
          <mc:Fallback xmlns="">
            <p:pic>
              <p:nvPicPr>
                <p:cNvPr id="14" name="Ink 13">
                  <a:extLst>
                    <a:ext uri="{FF2B5EF4-FFF2-40B4-BE49-F238E27FC236}">
                      <a16:creationId xmlns:a16="http://schemas.microsoft.com/office/drawing/2014/main" id="{343C8183-A3AF-281F-98F2-874E94F20C98}"/>
                    </a:ext>
                  </a:extLst>
                </p:cNvPr>
                <p:cNvPicPr/>
                <p:nvPr/>
              </p:nvPicPr>
              <p:blipFill>
                <a:blip r:embed="rId20"/>
                <a:stretch>
                  <a:fillRect/>
                </a:stretch>
              </p:blipFill>
              <p:spPr>
                <a:xfrm>
                  <a:off x="6934136" y="4559584"/>
                  <a:ext cx="148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87D9ADEB-CCC6-9761-FEAD-707249BD3365}"/>
                    </a:ext>
                  </a:extLst>
                </p14:cNvPr>
                <p14:cNvContentPartPr/>
                <p14:nvPr/>
              </p14:nvContentPartPr>
              <p14:xfrm>
                <a:off x="7162736" y="4599544"/>
                <a:ext cx="96840" cy="4320"/>
              </p14:xfrm>
            </p:contentPart>
          </mc:Choice>
          <mc:Fallback xmlns="">
            <p:pic>
              <p:nvPicPr>
                <p:cNvPr id="15" name="Ink 14">
                  <a:extLst>
                    <a:ext uri="{FF2B5EF4-FFF2-40B4-BE49-F238E27FC236}">
                      <a16:creationId xmlns:a16="http://schemas.microsoft.com/office/drawing/2014/main" id="{87D9ADEB-CCC6-9761-FEAD-707249BD3365}"/>
                    </a:ext>
                  </a:extLst>
                </p:cNvPr>
                <p:cNvPicPr/>
                <p:nvPr/>
              </p:nvPicPr>
              <p:blipFill>
                <a:blip r:embed="rId22"/>
                <a:stretch>
                  <a:fillRect/>
                </a:stretch>
              </p:blipFill>
              <p:spPr>
                <a:xfrm>
                  <a:off x="7153736" y="4590904"/>
                  <a:ext cx="114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39578BA0-5695-1DF0-91C1-CBB50A487A8F}"/>
                    </a:ext>
                  </a:extLst>
                </p14:cNvPr>
                <p14:cNvContentPartPr/>
                <p14:nvPr/>
              </p14:nvContentPartPr>
              <p14:xfrm>
                <a:off x="7369016" y="4604224"/>
                <a:ext cx="110520" cy="6480"/>
              </p14:xfrm>
            </p:contentPart>
          </mc:Choice>
          <mc:Fallback xmlns="">
            <p:pic>
              <p:nvPicPr>
                <p:cNvPr id="16" name="Ink 15">
                  <a:extLst>
                    <a:ext uri="{FF2B5EF4-FFF2-40B4-BE49-F238E27FC236}">
                      <a16:creationId xmlns:a16="http://schemas.microsoft.com/office/drawing/2014/main" id="{39578BA0-5695-1DF0-91C1-CBB50A487A8F}"/>
                    </a:ext>
                  </a:extLst>
                </p:cNvPr>
                <p:cNvPicPr/>
                <p:nvPr/>
              </p:nvPicPr>
              <p:blipFill>
                <a:blip r:embed="rId24"/>
                <a:stretch>
                  <a:fillRect/>
                </a:stretch>
              </p:blipFill>
              <p:spPr>
                <a:xfrm>
                  <a:off x="7360376" y="4595584"/>
                  <a:ext cx="128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27A7FE-B75A-B3CB-36C0-BA97E8B18E70}"/>
                    </a:ext>
                  </a:extLst>
                </p14:cNvPr>
                <p14:cNvContentPartPr/>
                <p14:nvPr/>
              </p14:nvContentPartPr>
              <p14:xfrm>
                <a:off x="7566656" y="4609624"/>
                <a:ext cx="158760" cy="6120"/>
              </p14:xfrm>
            </p:contentPart>
          </mc:Choice>
          <mc:Fallback xmlns="">
            <p:pic>
              <p:nvPicPr>
                <p:cNvPr id="17" name="Ink 16">
                  <a:extLst>
                    <a:ext uri="{FF2B5EF4-FFF2-40B4-BE49-F238E27FC236}">
                      <a16:creationId xmlns:a16="http://schemas.microsoft.com/office/drawing/2014/main" id="{2B27A7FE-B75A-B3CB-36C0-BA97E8B18E70}"/>
                    </a:ext>
                  </a:extLst>
                </p:cNvPr>
                <p:cNvPicPr/>
                <p:nvPr/>
              </p:nvPicPr>
              <p:blipFill>
                <a:blip r:embed="rId26"/>
                <a:stretch>
                  <a:fillRect/>
                </a:stretch>
              </p:blipFill>
              <p:spPr>
                <a:xfrm>
                  <a:off x="7557656" y="4600984"/>
                  <a:ext cx="176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C8614202-58BF-86D2-B28B-0F7E454B6334}"/>
                    </a:ext>
                  </a:extLst>
                </p14:cNvPr>
                <p14:cNvContentPartPr/>
                <p14:nvPr/>
              </p14:nvContentPartPr>
              <p14:xfrm>
                <a:off x="7780856" y="4615384"/>
                <a:ext cx="97920" cy="3600"/>
              </p14:xfrm>
            </p:contentPart>
          </mc:Choice>
          <mc:Fallback xmlns="">
            <p:pic>
              <p:nvPicPr>
                <p:cNvPr id="18" name="Ink 17">
                  <a:extLst>
                    <a:ext uri="{FF2B5EF4-FFF2-40B4-BE49-F238E27FC236}">
                      <a16:creationId xmlns:a16="http://schemas.microsoft.com/office/drawing/2014/main" id="{C8614202-58BF-86D2-B28B-0F7E454B6334}"/>
                    </a:ext>
                  </a:extLst>
                </p:cNvPr>
                <p:cNvPicPr/>
                <p:nvPr/>
              </p:nvPicPr>
              <p:blipFill>
                <a:blip r:embed="rId28"/>
                <a:stretch>
                  <a:fillRect/>
                </a:stretch>
              </p:blipFill>
              <p:spPr>
                <a:xfrm>
                  <a:off x="7772216" y="4606384"/>
                  <a:ext cx="1155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BA12D612-0DCE-69E9-E6B3-200CC3C0C23D}"/>
                    </a:ext>
                  </a:extLst>
                </p14:cNvPr>
                <p14:cNvContentPartPr/>
                <p14:nvPr/>
              </p14:nvContentPartPr>
              <p14:xfrm>
                <a:off x="8024216" y="4630504"/>
                <a:ext cx="136080" cy="7200"/>
              </p14:xfrm>
            </p:contentPart>
          </mc:Choice>
          <mc:Fallback xmlns="">
            <p:pic>
              <p:nvPicPr>
                <p:cNvPr id="19" name="Ink 18">
                  <a:extLst>
                    <a:ext uri="{FF2B5EF4-FFF2-40B4-BE49-F238E27FC236}">
                      <a16:creationId xmlns:a16="http://schemas.microsoft.com/office/drawing/2014/main" id="{BA12D612-0DCE-69E9-E6B3-200CC3C0C23D}"/>
                    </a:ext>
                  </a:extLst>
                </p:cNvPr>
                <p:cNvPicPr/>
                <p:nvPr/>
              </p:nvPicPr>
              <p:blipFill>
                <a:blip r:embed="rId30"/>
                <a:stretch>
                  <a:fillRect/>
                </a:stretch>
              </p:blipFill>
              <p:spPr>
                <a:xfrm>
                  <a:off x="8015576" y="4621864"/>
                  <a:ext cx="1537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E6F790A0-9D0C-9D28-15D4-325299905F46}"/>
                    </a:ext>
                  </a:extLst>
                </p14:cNvPr>
                <p14:cNvContentPartPr/>
                <p14:nvPr/>
              </p14:nvContentPartPr>
              <p14:xfrm>
                <a:off x="8220416" y="4636264"/>
                <a:ext cx="119160" cy="5400"/>
              </p14:xfrm>
            </p:contentPart>
          </mc:Choice>
          <mc:Fallback xmlns="">
            <p:pic>
              <p:nvPicPr>
                <p:cNvPr id="20" name="Ink 19">
                  <a:extLst>
                    <a:ext uri="{FF2B5EF4-FFF2-40B4-BE49-F238E27FC236}">
                      <a16:creationId xmlns:a16="http://schemas.microsoft.com/office/drawing/2014/main" id="{E6F790A0-9D0C-9D28-15D4-325299905F46}"/>
                    </a:ext>
                  </a:extLst>
                </p:cNvPr>
                <p:cNvPicPr/>
                <p:nvPr/>
              </p:nvPicPr>
              <p:blipFill>
                <a:blip r:embed="rId32"/>
                <a:stretch>
                  <a:fillRect/>
                </a:stretch>
              </p:blipFill>
              <p:spPr>
                <a:xfrm>
                  <a:off x="8211416" y="4627624"/>
                  <a:ext cx="136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397D7A1F-FE3A-340F-EA57-4FB46BE6306E}"/>
                    </a:ext>
                  </a:extLst>
                </p14:cNvPr>
                <p14:cNvContentPartPr/>
                <p14:nvPr/>
              </p14:nvContentPartPr>
              <p14:xfrm>
                <a:off x="8462696" y="4643104"/>
                <a:ext cx="151560" cy="7560"/>
              </p14:xfrm>
            </p:contentPart>
          </mc:Choice>
          <mc:Fallback xmlns="">
            <p:pic>
              <p:nvPicPr>
                <p:cNvPr id="21" name="Ink 20">
                  <a:extLst>
                    <a:ext uri="{FF2B5EF4-FFF2-40B4-BE49-F238E27FC236}">
                      <a16:creationId xmlns:a16="http://schemas.microsoft.com/office/drawing/2014/main" id="{397D7A1F-FE3A-340F-EA57-4FB46BE6306E}"/>
                    </a:ext>
                  </a:extLst>
                </p:cNvPr>
                <p:cNvPicPr/>
                <p:nvPr/>
              </p:nvPicPr>
              <p:blipFill>
                <a:blip r:embed="rId34"/>
                <a:stretch>
                  <a:fillRect/>
                </a:stretch>
              </p:blipFill>
              <p:spPr>
                <a:xfrm>
                  <a:off x="8453696" y="4634464"/>
                  <a:ext cx="169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7EC285F5-521D-0E78-E61E-2BFF7FA524CF}"/>
                    </a:ext>
                  </a:extLst>
                </p14:cNvPr>
                <p14:cNvContentPartPr/>
                <p14:nvPr/>
              </p14:nvContentPartPr>
              <p14:xfrm>
                <a:off x="8643056" y="4644184"/>
                <a:ext cx="168480" cy="1800"/>
              </p14:xfrm>
            </p:contentPart>
          </mc:Choice>
          <mc:Fallback xmlns="">
            <p:pic>
              <p:nvPicPr>
                <p:cNvPr id="22" name="Ink 21">
                  <a:extLst>
                    <a:ext uri="{FF2B5EF4-FFF2-40B4-BE49-F238E27FC236}">
                      <a16:creationId xmlns:a16="http://schemas.microsoft.com/office/drawing/2014/main" id="{7EC285F5-521D-0E78-E61E-2BFF7FA524CF}"/>
                    </a:ext>
                  </a:extLst>
                </p:cNvPr>
                <p:cNvPicPr/>
                <p:nvPr/>
              </p:nvPicPr>
              <p:blipFill>
                <a:blip r:embed="rId36"/>
                <a:stretch>
                  <a:fillRect/>
                </a:stretch>
              </p:blipFill>
              <p:spPr>
                <a:xfrm>
                  <a:off x="8634416" y="4635544"/>
                  <a:ext cx="1861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9935BBF3-CF8D-12D6-9CE1-2025439F53B9}"/>
                    </a:ext>
                  </a:extLst>
                </p14:cNvPr>
                <p14:cNvContentPartPr/>
                <p14:nvPr/>
              </p14:nvContentPartPr>
              <p14:xfrm>
                <a:off x="8830976" y="4643104"/>
                <a:ext cx="146880" cy="1080"/>
              </p14:xfrm>
            </p:contentPart>
          </mc:Choice>
          <mc:Fallback xmlns="">
            <p:pic>
              <p:nvPicPr>
                <p:cNvPr id="23" name="Ink 22">
                  <a:extLst>
                    <a:ext uri="{FF2B5EF4-FFF2-40B4-BE49-F238E27FC236}">
                      <a16:creationId xmlns:a16="http://schemas.microsoft.com/office/drawing/2014/main" id="{9935BBF3-CF8D-12D6-9CE1-2025439F53B9}"/>
                    </a:ext>
                  </a:extLst>
                </p:cNvPr>
                <p:cNvPicPr/>
                <p:nvPr/>
              </p:nvPicPr>
              <p:blipFill>
                <a:blip r:embed="rId38"/>
                <a:stretch>
                  <a:fillRect/>
                </a:stretch>
              </p:blipFill>
              <p:spPr>
                <a:xfrm>
                  <a:off x="8822336" y="4634464"/>
                  <a:ext cx="1645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CEFE7B79-79D2-B418-AA12-D38C0EC602D5}"/>
                    </a:ext>
                  </a:extLst>
                </p14:cNvPr>
                <p14:cNvContentPartPr/>
                <p14:nvPr/>
              </p14:nvContentPartPr>
              <p14:xfrm>
                <a:off x="9010256" y="4643104"/>
                <a:ext cx="50760" cy="2160"/>
              </p14:xfrm>
            </p:contentPart>
          </mc:Choice>
          <mc:Fallback xmlns="">
            <p:pic>
              <p:nvPicPr>
                <p:cNvPr id="24" name="Ink 23">
                  <a:extLst>
                    <a:ext uri="{FF2B5EF4-FFF2-40B4-BE49-F238E27FC236}">
                      <a16:creationId xmlns:a16="http://schemas.microsoft.com/office/drawing/2014/main" id="{CEFE7B79-79D2-B418-AA12-D38C0EC602D5}"/>
                    </a:ext>
                  </a:extLst>
                </p:cNvPr>
                <p:cNvPicPr/>
                <p:nvPr/>
              </p:nvPicPr>
              <p:blipFill>
                <a:blip r:embed="rId40"/>
                <a:stretch>
                  <a:fillRect/>
                </a:stretch>
              </p:blipFill>
              <p:spPr>
                <a:xfrm>
                  <a:off x="9001256" y="4634104"/>
                  <a:ext cx="68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6AE2B84C-07C8-E675-731C-6F97CF957FDA}"/>
                    </a:ext>
                  </a:extLst>
                </p14:cNvPr>
                <p14:cNvContentPartPr/>
                <p14:nvPr/>
              </p14:nvContentPartPr>
              <p14:xfrm>
                <a:off x="9086576" y="4645624"/>
                <a:ext cx="94320" cy="3600"/>
              </p14:xfrm>
            </p:contentPart>
          </mc:Choice>
          <mc:Fallback xmlns="">
            <p:pic>
              <p:nvPicPr>
                <p:cNvPr id="25" name="Ink 24">
                  <a:extLst>
                    <a:ext uri="{FF2B5EF4-FFF2-40B4-BE49-F238E27FC236}">
                      <a16:creationId xmlns:a16="http://schemas.microsoft.com/office/drawing/2014/main" id="{6AE2B84C-07C8-E675-731C-6F97CF957FDA}"/>
                    </a:ext>
                  </a:extLst>
                </p:cNvPr>
                <p:cNvPicPr/>
                <p:nvPr/>
              </p:nvPicPr>
              <p:blipFill>
                <a:blip r:embed="rId28"/>
                <a:stretch>
                  <a:fillRect/>
                </a:stretch>
              </p:blipFill>
              <p:spPr>
                <a:xfrm>
                  <a:off x="9077936" y="4636984"/>
                  <a:ext cx="111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BE6D929-76D9-0812-EAEE-F322CE0CDF9F}"/>
                    </a:ext>
                  </a:extLst>
                </p14:cNvPr>
                <p14:cNvContentPartPr/>
                <p14:nvPr/>
              </p14:nvContentPartPr>
              <p14:xfrm>
                <a:off x="9197816" y="4648864"/>
                <a:ext cx="49680" cy="1080"/>
              </p14:xfrm>
            </p:contentPart>
          </mc:Choice>
          <mc:Fallback xmlns="">
            <p:pic>
              <p:nvPicPr>
                <p:cNvPr id="26" name="Ink 25">
                  <a:extLst>
                    <a:ext uri="{FF2B5EF4-FFF2-40B4-BE49-F238E27FC236}">
                      <a16:creationId xmlns:a16="http://schemas.microsoft.com/office/drawing/2014/main" id="{FBE6D929-76D9-0812-EAEE-F322CE0CDF9F}"/>
                    </a:ext>
                  </a:extLst>
                </p:cNvPr>
                <p:cNvPicPr/>
                <p:nvPr/>
              </p:nvPicPr>
              <p:blipFill>
                <a:blip r:embed="rId43"/>
                <a:stretch>
                  <a:fillRect/>
                </a:stretch>
              </p:blipFill>
              <p:spPr>
                <a:xfrm>
                  <a:off x="9189176" y="4640224"/>
                  <a:ext cx="673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D91339B8-5D56-CB49-16B8-016C91E4D5FA}"/>
                    </a:ext>
                  </a:extLst>
                </p14:cNvPr>
                <p14:cNvContentPartPr/>
                <p14:nvPr/>
              </p14:nvContentPartPr>
              <p14:xfrm>
                <a:off x="9365936" y="4650664"/>
                <a:ext cx="24840" cy="1800"/>
              </p14:xfrm>
            </p:contentPart>
          </mc:Choice>
          <mc:Fallback xmlns="">
            <p:pic>
              <p:nvPicPr>
                <p:cNvPr id="27" name="Ink 26">
                  <a:extLst>
                    <a:ext uri="{FF2B5EF4-FFF2-40B4-BE49-F238E27FC236}">
                      <a16:creationId xmlns:a16="http://schemas.microsoft.com/office/drawing/2014/main" id="{D91339B8-5D56-CB49-16B8-016C91E4D5FA}"/>
                    </a:ext>
                  </a:extLst>
                </p:cNvPr>
                <p:cNvPicPr/>
                <p:nvPr/>
              </p:nvPicPr>
              <p:blipFill>
                <a:blip r:embed="rId45"/>
                <a:stretch>
                  <a:fillRect/>
                </a:stretch>
              </p:blipFill>
              <p:spPr>
                <a:xfrm>
                  <a:off x="9357296" y="4641664"/>
                  <a:ext cx="42480" cy="19440"/>
                </a:xfrm>
                <a:prstGeom prst="rect">
                  <a:avLst/>
                </a:prstGeom>
              </p:spPr>
            </p:pic>
          </mc:Fallback>
        </mc:AlternateContent>
      </p:grpSp>
      <p:pic>
        <p:nvPicPr>
          <p:cNvPr id="29" name="Picture 28" descr="A graph of two people&#10;&#10;Description automatically generated with medium confidence">
            <a:extLst>
              <a:ext uri="{FF2B5EF4-FFF2-40B4-BE49-F238E27FC236}">
                <a16:creationId xmlns:a16="http://schemas.microsoft.com/office/drawing/2014/main" id="{0B53AA22-9EE1-3E8B-859A-47680831A821}"/>
              </a:ext>
            </a:extLst>
          </p:cNvPr>
          <p:cNvPicPr>
            <a:picLocks noChangeAspect="1"/>
          </p:cNvPicPr>
          <p:nvPr/>
        </p:nvPicPr>
        <p:blipFill>
          <a:blip r:embed="rId46"/>
          <a:stretch>
            <a:fillRect/>
          </a:stretch>
        </p:blipFill>
        <p:spPr>
          <a:xfrm rot="21181592">
            <a:off x="2395075" y="1657680"/>
            <a:ext cx="10058400" cy="5329646"/>
          </a:xfrm>
          <a:prstGeom prst="rect">
            <a:avLst/>
          </a:prstGeom>
        </p:spPr>
      </p:pic>
    </p:spTree>
    <p:extLst>
      <p:ext uri="{BB962C8B-B14F-4D97-AF65-F5344CB8AC3E}">
        <p14:creationId xmlns:p14="http://schemas.microsoft.com/office/powerpoint/2010/main" val="2529855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0663A6-33F4-F263-45FF-D5AFFFD06B63}"/>
              </a:ext>
            </a:extLst>
          </p:cNvPr>
          <p:cNvSpPr/>
          <p:nvPr/>
        </p:nvSpPr>
        <p:spPr bwMode="auto">
          <a:xfrm>
            <a:off x="4800600" y="76200"/>
            <a:ext cx="2743200" cy="5736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8" charset="0"/>
            </a:endParaRPr>
          </a:p>
        </p:txBody>
      </p:sp>
      <p:sp>
        <p:nvSpPr>
          <p:cNvPr id="2" name="Title 1"/>
          <p:cNvSpPr>
            <a:spLocks noGrp="1"/>
          </p:cNvSpPr>
          <p:nvPr>
            <p:ph type="title"/>
          </p:nvPr>
        </p:nvSpPr>
        <p:spPr>
          <a:xfrm>
            <a:off x="279401" y="91440"/>
            <a:ext cx="11400367" cy="609600"/>
          </a:xfrm>
        </p:spPr>
        <p:txBody>
          <a:bodyPr/>
          <a:lstStyle/>
          <a:p>
            <a:r>
              <a:rPr lang="en-US" dirty="0"/>
              <a:t>Severe COVID-19 illness and death</a:t>
            </a:r>
          </a:p>
        </p:txBody>
      </p:sp>
      <p:pic>
        <p:nvPicPr>
          <p:cNvPr id="12" name="Content Placeholder 11" descr="A graph of a number of people&#10;&#10;Description automatically generated with medium confidence">
            <a:extLst>
              <a:ext uri="{FF2B5EF4-FFF2-40B4-BE49-F238E27FC236}">
                <a16:creationId xmlns:a16="http://schemas.microsoft.com/office/drawing/2014/main" id="{AEFAC1B0-570B-CBFF-21B1-06D4960DF9A5}"/>
              </a:ext>
            </a:extLst>
          </p:cNvPr>
          <p:cNvPicPr>
            <a:picLocks noGrp="1" noChangeAspect="1"/>
          </p:cNvPicPr>
          <p:nvPr>
            <p:ph idx="1"/>
          </p:nvPr>
        </p:nvPicPr>
        <p:blipFill>
          <a:blip r:embed="rId2"/>
          <a:stretch>
            <a:fillRect/>
          </a:stretch>
        </p:blipFill>
        <p:spPr>
          <a:xfrm>
            <a:off x="2386736" y="914400"/>
            <a:ext cx="7418528" cy="5291772"/>
          </a:xfrm>
        </p:spPr>
      </p:pic>
      <p:grpSp>
        <p:nvGrpSpPr>
          <p:cNvPr id="28" name="Group 27">
            <a:extLst>
              <a:ext uri="{FF2B5EF4-FFF2-40B4-BE49-F238E27FC236}">
                <a16:creationId xmlns:a16="http://schemas.microsoft.com/office/drawing/2014/main" id="{E0340B0F-3CC4-6448-3332-A1F653D048AF}"/>
              </a:ext>
            </a:extLst>
          </p:cNvPr>
          <p:cNvGrpSpPr/>
          <p:nvPr/>
        </p:nvGrpSpPr>
        <p:grpSpPr>
          <a:xfrm>
            <a:off x="5888696" y="4413784"/>
            <a:ext cx="3502080" cy="238680"/>
            <a:chOff x="5888696" y="4413784"/>
            <a:chExt cx="3502080" cy="23868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A2E6AD6-AB51-A51C-9D8D-9124509F8179}"/>
                    </a:ext>
                  </a:extLst>
                </p14:cNvPr>
                <p14:cNvContentPartPr/>
                <p14:nvPr/>
              </p14:nvContentPartPr>
              <p14:xfrm>
                <a:off x="5888696" y="4413784"/>
                <a:ext cx="360" cy="360"/>
              </p14:xfrm>
            </p:contentPart>
          </mc:Choice>
          <mc:Fallback xmlns="">
            <p:pic>
              <p:nvPicPr>
                <p:cNvPr id="3" name="Ink 2">
                  <a:extLst>
                    <a:ext uri="{FF2B5EF4-FFF2-40B4-BE49-F238E27FC236}">
                      <a16:creationId xmlns:a16="http://schemas.microsoft.com/office/drawing/2014/main" id="{3A2E6AD6-AB51-A51C-9D8D-9124509F8179}"/>
                    </a:ext>
                  </a:extLst>
                </p:cNvPr>
                <p:cNvPicPr/>
                <p:nvPr/>
              </p:nvPicPr>
              <p:blipFill>
                <a:blip r:embed="rId4"/>
                <a:stretch>
                  <a:fillRect/>
                </a:stretch>
              </p:blipFill>
              <p:spPr>
                <a:xfrm>
                  <a:off x="5880056" y="44047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EEDCB49-9ED9-873D-FFB1-A39132F35FBB}"/>
                    </a:ext>
                  </a:extLst>
                </p14:cNvPr>
                <p14:cNvContentPartPr/>
                <p14:nvPr/>
              </p14:nvContentPartPr>
              <p14:xfrm>
                <a:off x="6008216" y="4422784"/>
                <a:ext cx="5400" cy="360"/>
              </p14:xfrm>
            </p:contentPart>
          </mc:Choice>
          <mc:Fallback xmlns="">
            <p:pic>
              <p:nvPicPr>
                <p:cNvPr id="4" name="Ink 3">
                  <a:extLst>
                    <a:ext uri="{FF2B5EF4-FFF2-40B4-BE49-F238E27FC236}">
                      <a16:creationId xmlns:a16="http://schemas.microsoft.com/office/drawing/2014/main" id="{AEEDCB49-9ED9-873D-FFB1-A39132F35FBB}"/>
                    </a:ext>
                  </a:extLst>
                </p:cNvPr>
                <p:cNvPicPr/>
                <p:nvPr/>
              </p:nvPicPr>
              <p:blipFill>
                <a:blip r:embed="rId6"/>
                <a:stretch>
                  <a:fillRect/>
                </a:stretch>
              </p:blipFill>
              <p:spPr>
                <a:xfrm>
                  <a:off x="5999216" y="4414144"/>
                  <a:ext cx="2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2BD5D2C-5112-2B00-ED88-E5516EFDFA0E}"/>
                    </a:ext>
                  </a:extLst>
                </p14:cNvPr>
                <p14:cNvContentPartPr/>
                <p14:nvPr/>
              </p14:nvContentPartPr>
              <p14:xfrm>
                <a:off x="5918576" y="4423864"/>
                <a:ext cx="166320" cy="20880"/>
              </p14:xfrm>
            </p:contentPart>
          </mc:Choice>
          <mc:Fallback xmlns="">
            <p:pic>
              <p:nvPicPr>
                <p:cNvPr id="5" name="Ink 4">
                  <a:extLst>
                    <a:ext uri="{FF2B5EF4-FFF2-40B4-BE49-F238E27FC236}">
                      <a16:creationId xmlns:a16="http://schemas.microsoft.com/office/drawing/2014/main" id="{12BD5D2C-5112-2B00-ED88-E5516EFDFA0E}"/>
                    </a:ext>
                  </a:extLst>
                </p:cNvPr>
                <p:cNvPicPr/>
                <p:nvPr/>
              </p:nvPicPr>
              <p:blipFill>
                <a:blip r:embed="rId8"/>
                <a:stretch>
                  <a:fillRect/>
                </a:stretch>
              </p:blipFill>
              <p:spPr>
                <a:xfrm>
                  <a:off x="5909576" y="4415224"/>
                  <a:ext cx="183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ABECC948-9F5D-CBF1-7162-76311C82B58A}"/>
                    </a:ext>
                  </a:extLst>
                </p14:cNvPr>
                <p14:cNvContentPartPr/>
                <p14:nvPr/>
              </p14:nvContentPartPr>
              <p14:xfrm>
                <a:off x="6161936" y="4455184"/>
                <a:ext cx="110520" cy="2880"/>
              </p14:xfrm>
            </p:contentPart>
          </mc:Choice>
          <mc:Fallback xmlns="">
            <p:pic>
              <p:nvPicPr>
                <p:cNvPr id="6" name="Ink 5">
                  <a:extLst>
                    <a:ext uri="{FF2B5EF4-FFF2-40B4-BE49-F238E27FC236}">
                      <a16:creationId xmlns:a16="http://schemas.microsoft.com/office/drawing/2014/main" id="{ABECC948-9F5D-CBF1-7162-76311C82B58A}"/>
                    </a:ext>
                  </a:extLst>
                </p:cNvPr>
                <p:cNvPicPr/>
                <p:nvPr/>
              </p:nvPicPr>
              <p:blipFill>
                <a:blip r:embed="rId10"/>
                <a:stretch>
                  <a:fillRect/>
                </a:stretch>
              </p:blipFill>
              <p:spPr>
                <a:xfrm>
                  <a:off x="6152936" y="4446544"/>
                  <a:ext cx="128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25D5C44C-7692-2B4F-7FE3-CB549427C377}"/>
                    </a:ext>
                  </a:extLst>
                </p14:cNvPr>
                <p14:cNvContentPartPr/>
                <p14:nvPr/>
              </p14:nvContentPartPr>
              <p14:xfrm>
                <a:off x="6341936" y="4469944"/>
                <a:ext cx="42840" cy="6480"/>
              </p14:xfrm>
            </p:contentPart>
          </mc:Choice>
          <mc:Fallback xmlns="">
            <p:pic>
              <p:nvPicPr>
                <p:cNvPr id="7" name="Ink 6">
                  <a:extLst>
                    <a:ext uri="{FF2B5EF4-FFF2-40B4-BE49-F238E27FC236}">
                      <a16:creationId xmlns:a16="http://schemas.microsoft.com/office/drawing/2014/main" id="{25D5C44C-7692-2B4F-7FE3-CB549427C377}"/>
                    </a:ext>
                  </a:extLst>
                </p:cNvPr>
                <p:cNvPicPr/>
                <p:nvPr/>
              </p:nvPicPr>
              <p:blipFill>
                <a:blip r:embed="rId12"/>
                <a:stretch>
                  <a:fillRect/>
                </a:stretch>
              </p:blipFill>
              <p:spPr>
                <a:xfrm>
                  <a:off x="6332936" y="4460944"/>
                  <a:ext cx="60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C3FAA77A-889F-6516-C527-A211FA05BDB9}"/>
                    </a:ext>
                  </a:extLst>
                </p14:cNvPr>
                <p14:cNvContentPartPr/>
                <p14:nvPr/>
              </p14:nvContentPartPr>
              <p14:xfrm>
                <a:off x="6463256" y="4488664"/>
                <a:ext cx="137880" cy="21960"/>
              </p14:xfrm>
            </p:contentPart>
          </mc:Choice>
          <mc:Fallback xmlns="">
            <p:pic>
              <p:nvPicPr>
                <p:cNvPr id="8" name="Ink 7">
                  <a:extLst>
                    <a:ext uri="{FF2B5EF4-FFF2-40B4-BE49-F238E27FC236}">
                      <a16:creationId xmlns:a16="http://schemas.microsoft.com/office/drawing/2014/main" id="{C3FAA77A-889F-6516-C527-A211FA05BDB9}"/>
                    </a:ext>
                  </a:extLst>
                </p:cNvPr>
                <p:cNvPicPr/>
                <p:nvPr/>
              </p:nvPicPr>
              <p:blipFill>
                <a:blip r:embed="rId14"/>
                <a:stretch>
                  <a:fillRect/>
                </a:stretch>
              </p:blipFill>
              <p:spPr>
                <a:xfrm>
                  <a:off x="6454256" y="4479664"/>
                  <a:ext cx="155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775F685E-094F-4254-75F2-001FC7C3F8F1}"/>
                    </a:ext>
                  </a:extLst>
                </p14:cNvPr>
                <p14:cNvContentPartPr/>
                <p14:nvPr/>
              </p14:nvContentPartPr>
              <p14:xfrm>
                <a:off x="6626696" y="4515664"/>
                <a:ext cx="105120" cy="15120"/>
              </p14:xfrm>
            </p:contentPart>
          </mc:Choice>
          <mc:Fallback xmlns="">
            <p:pic>
              <p:nvPicPr>
                <p:cNvPr id="9" name="Ink 8">
                  <a:extLst>
                    <a:ext uri="{FF2B5EF4-FFF2-40B4-BE49-F238E27FC236}">
                      <a16:creationId xmlns:a16="http://schemas.microsoft.com/office/drawing/2014/main" id="{775F685E-094F-4254-75F2-001FC7C3F8F1}"/>
                    </a:ext>
                  </a:extLst>
                </p:cNvPr>
                <p:cNvPicPr/>
                <p:nvPr/>
              </p:nvPicPr>
              <p:blipFill>
                <a:blip r:embed="rId16"/>
                <a:stretch>
                  <a:fillRect/>
                </a:stretch>
              </p:blipFill>
              <p:spPr>
                <a:xfrm>
                  <a:off x="6618056" y="4507024"/>
                  <a:ext cx="12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E00EEFDF-1899-DE9F-DADB-C079B4A36715}"/>
                    </a:ext>
                  </a:extLst>
                </p14:cNvPr>
                <p14:cNvContentPartPr/>
                <p14:nvPr/>
              </p14:nvContentPartPr>
              <p14:xfrm>
                <a:off x="6821816" y="4548784"/>
                <a:ext cx="76680" cy="10440"/>
              </p14:xfrm>
            </p:contentPart>
          </mc:Choice>
          <mc:Fallback xmlns="">
            <p:pic>
              <p:nvPicPr>
                <p:cNvPr id="13" name="Ink 12">
                  <a:extLst>
                    <a:ext uri="{FF2B5EF4-FFF2-40B4-BE49-F238E27FC236}">
                      <a16:creationId xmlns:a16="http://schemas.microsoft.com/office/drawing/2014/main" id="{E00EEFDF-1899-DE9F-DADB-C079B4A36715}"/>
                    </a:ext>
                  </a:extLst>
                </p:cNvPr>
                <p:cNvPicPr/>
                <p:nvPr/>
              </p:nvPicPr>
              <p:blipFill>
                <a:blip r:embed="rId18"/>
                <a:stretch>
                  <a:fillRect/>
                </a:stretch>
              </p:blipFill>
              <p:spPr>
                <a:xfrm>
                  <a:off x="6812816" y="4539784"/>
                  <a:ext cx="94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343C8183-A3AF-281F-98F2-874E94F20C98}"/>
                    </a:ext>
                  </a:extLst>
                </p14:cNvPr>
                <p14:cNvContentPartPr/>
                <p14:nvPr/>
              </p14:nvContentPartPr>
              <p14:xfrm>
                <a:off x="6943136" y="4568584"/>
                <a:ext cx="130680" cy="25560"/>
              </p14:xfrm>
            </p:contentPart>
          </mc:Choice>
          <mc:Fallback xmlns="">
            <p:pic>
              <p:nvPicPr>
                <p:cNvPr id="14" name="Ink 13">
                  <a:extLst>
                    <a:ext uri="{FF2B5EF4-FFF2-40B4-BE49-F238E27FC236}">
                      <a16:creationId xmlns:a16="http://schemas.microsoft.com/office/drawing/2014/main" id="{343C8183-A3AF-281F-98F2-874E94F20C98}"/>
                    </a:ext>
                  </a:extLst>
                </p:cNvPr>
                <p:cNvPicPr/>
                <p:nvPr/>
              </p:nvPicPr>
              <p:blipFill>
                <a:blip r:embed="rId20"/>
                <a:stretch>
                  <a:fillRect/>
                </a:stretch>
              </p:blipFill>
              <p:spPr>
                <a:xfrm>
                  <a:off x="6934136" y="4559584"/>
                  <a:ext cx="148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87D9ADEB-CCC6-9761-FEAD-707249BD3365}"/>
                    </a:ext>
                  </a:extLst>
                </p14:cNvPr>
                <p14:cNvContentPartPr/>
                <p14:nvPr/>
              </p14:nvContentPartPr>
              <p14:xfrm>
                <a:off x="7162736" y="4599544"/>
                <a:ext cx="96840" cy="4320"/>
              </p14:xfrm>
            </p:contentPart>
          </mc:Choice>
          <mc:Fallback xmlns="">
            <p:pic>
              <p:nvPicPr>
                <p:cNvPr id="15" name="Ink 14">
                  <a:extLst>
                    <a:ext uri="{FF2B5EF4-FFF2-40B4-BE49-F238E27FC236}">
                      <a16:creationId xmlns:a16="http://schemas.microsoft.com/office/drawing/2014/main" id="{87D9ADEB-CCC6-9761-FEAD-707249BD3365}"/>
                    </a:ext>
                  </a:extLst>
                </p:cNvPr>
                <p:cNvPicPr/>
                <p:nvPr/>
              </p:nvPicPr>
              <p:blipFill>
                <a:blip r:embed="rId22"/>
                <a:stretch>
                  <a:fillRect/>
                </a:stretch>
              </p:blipFill>
              <p:spPr>
                <a:xfrm>
                  <a:off x="7153736" y="4590904"/>
                  <a:ext cx="114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39578BA0-5695-1DF0-91C1-CBB50A487A8F}"/>
                    </a:ext>
                  </a:extLst>
                </p14:cNvPr>
                <p14:cNvContentPartPr/>
                <p14:nvPr/>
              </p14:nvContentPartPr>
              <p14:xfrm>
                <a:off x="7369016" y="4604224"/>
                <a:ext cx="110520" cy="6480"/>
              </p14:xfrm>
            </p:contentPart>
          </mc:Choice>
          <mc:Fallback xmlns="">
            <p:pic>
              <p:nvPicPr>
                <p:cNvPr id="16" name="Ink 15">
                  <a:extLst>
                    <a:ext uri="{FF2B5EF4-FFF2-40B4-BE49-F238E27FC236}">
                      <a16:creationId xmlns:a16="http://schemas.microsoft.com/office/drawing/2014/main" id="{39578BA0-5695-1DF0-91C1-CBB50A487A8F}"/>
                    </a:ext>
                  </a:extLst>
                </p:cNvPr>
                <p:cNvPicPr/>
                <p:nvPr/>
              </p:nvPicPr>
              <p:blipFill>
                <a:blip r:embed="rId24"/>
                <a:stretch>
                  <a:fillRect/>
                </a:stretch>
              </p:blipFill>
              <p:spPr>
                <a:xfrm>
                  <a:off x="7360376" y="4595584"/>
                  <a:ext cx="128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27A7FE-B75A-B3CB-36C0-BA97E8B18E70}"/>
                    </a:ext>
                  </a:extLst>
                </p14:cNvPr>
                <p14:cNvContentPartPr/>
                <p14:nvPr/>
              </p14:nvContentPartPr>
              <p14:xfrm>
                <a:off x="7566656" y="4609624"/>
                <a:ext cx="158760" cy="6120"/>
              </p14:xfrm>
            </p:contentPart>
          </mc:Choice>
          <mc:Fallback xmlns="">
            <p:pic>
              <p:nvPicPr>
                <p:cNvPr id="17" name="Ink 16">
                  <a:extLst>
                    <a:ext uri="{FF2B5EF4-FFF2-40B4-BE49-F238E27FC236}">
                      <a16:creationId xmlns:a16="http://schemas.microsoft.com/office/drawing/2014/main" id="{2B27A7FE-B75A-B3CB-36C0-BA97E8B18E70}"/>
                    </a:ext>
                  </a:extLst>
                </p:cNvPr>
                <p:cNvPicPr/>
                <p:nvPr/>
              </p:nvPicPr>
              <p:blipFill>
                <a:blip r:embed="rId26"/>
                <a:stretch>
                  <a:fillRect/>
                </a:stretch>
              </p:blipFill>
              <p:spPr>
                <a:xfrm>
                  <a:off x="7557656" y="4600984"/>
                  <a:ext cx="176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C8614202-58BF-86D2-B28B-0F7E454B6334}"/>
                    </a:ext>
                  </a:extLst>
                </p14:cNvPr>
                <p14:cNvContentPartPr/>
                <p14:nvPr/>
              </p14:nvContentPartPr>
              <p14:xfrm>
                <a:off x="7780856" y="4615384"/>
                <a:ext cx="97920" cy="3600"/>
              </p14:xfrm>
            </p:contentPart>
          </mc:Choice>
          <mc:Fallback xmlns="">
            <p:pic>
              <p:nvPicPr>
                <p:cNvPr id="18" name="Ink 17">
                  <a:extLst>
                    <a:ext uri="{FF2B5EF4-FFF2-40B4-BE49-F238E27FC236}">
                      <a16:creationId xmlns:a16="http://schemas.microsoft.com/office/drawing/2014/main" id="{C8614202-58BF-86D2-B28B-0F7E454B6334}"/>
                    </a:ext>
                  </a:extLst>
                </p:cNvPr>
                <p:cNvPicPr/>
                <p:nvPr/>
              </p:nvPicPr>
              <p:blipFill>
                <a:blip r:embed="rId28"/>
                <a:stretch>
                  <a:fillRect/>
                </a:stretch>
              </p:blipFill>
              <p:spPr>
                <a:xfrm>
                  <a:off x="7772216" y="4606384"/>
                  <a:ext cx="1155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BA12D612-0DCE-69E9-E6B3-200CC3C0C23D}"/>
                    </a:ext>
                  </a:extLst>
                </p14:cNvPr>
                <p14:cNvContentPartPr/>
                <p14:nvPr/>
              </p14:nvContentPartPr>
              <p14:xfrm>
                <a:off x="8024216" y="4630504"/>
                <a:ext cx="136080" cy="7200"/>
              </p14:xfrm>
            </p:contentPart>
          </mc:Choice>
          <mc:Fallback xmlns="">
            <p:pic>
              <p:nvPicPr>
                <p:cNvPr id="19" name="Ink 18">
                  <a:extLst>
                    <a:ext uri="{FF2B5EF4-FFF2-40B4-BE49-F238E27FC236}">
                      <a16:creationId xmlns:a16="http://schemas.microsoft.com/office/drawing/2014/main" id="{BA12D612-0DCE-69E9-E6B3-200CC3C0C23D}"/>
                    </a:ext>
                  </a:extLst>
                </p:cNvPr>
                <p:cNvPicPr/>
                <p:nvPr/>
              </p:nvPicPr>
              <p:blipFill>
                <a:blip r:embed="rId30"/>
                <a:stretch>
                  <a:fillRect/>
                </a:stretch>
              </p:blipFill>
              <p:spPr>
                <a:xfrm>
                  <a:off x="8015576" y="4621864"/>
                  <a:ext cx="1537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E6F790A0-9D0C-9D28-15D4-325299905F46}"/>
                    </a:ext>
                  </a:extLst>
                </p14:cNvPr>
                <p14:cNvContentPartPr/>
                <p14:nvPr/>
              </p14:nvContentPartPr>
              <p14:xfrm>
                <a:off x="8220416" y="4636264"/>
                <a:ext cx="119160" cy="5400"/>
              </p14:xfrm>
            </p:contentPart>
          </mc:Choice>
          <mc:Fallback xmlns="">
            <p:pic>
              <p:nvPicPr>
                <p:cNvPr id="20" name="Ink 19">
                  <a:extLst>
                    <a:ext uri="{FF2B5EF4-FFF2-40B4-BE49-F238E27FC236}">
                      <a16:creationId xmlns:a16="http://schemas.microsoft.com/office/drawing/2014/main" id="{E6F790A0-9D0C-9D28-15D4-325299905F46}"/>
                    </a:ext>
                  </a:extLst>
                </p:cNvPr>
                <p:cNvPicPr/>
                <p:nvPr/>
              </p:nvPicPr>
              <p:blipFill>
                <a:blip r:embed="rId32"/>
                <a:stretch>
                  <a:fillRect/>
                </a:stretch>
              </p:blipFill>
              <p:spPr>
                <a:xfrm>
                  <a:off x="8211416" y="4627624"/>
                  <a:ext cx="136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397D7A1F-FE3A-340F-EA57-4FB46BE6306E}"/>
                    </a:ext>
                  </a:extLst>
                </p14:cNvPr>
                <p14:cNvContentPartPr/>
                <p14:nvPr/>
              </p14:nvContentPartPr>
              <p14:xfrm>
                <a:off x="8462696" y="4643104"/>
                <a:ext cx="151560" cy="7560"/>
              </p14:xfrm>
            </p:contentPart>
          </mc:Choice>
          <mc:Fallback xmlns="">
            <p:pic>
              <p:nvPicPr>
                <p:cNvPr id="21" name="Ink 20">
                  <a:extLst>
                    <a:ext uri="{FF2B5EF4-FFF2-40B4-BE49-F238E27FC236}">
                      <a16:creationId xmlns:a16="http://schemas.microsoft.com/office/drawing/2014/main" id="{397D7A1F-FE3A-340F-EA57-4FB46BE6306E}"/>
                    </a:ext>
                  </a:extLst>
                </p:cNvPr>
                <p:cNvPicPr/>
                <p:nvPr/>
              </p:nvPicPr>
              <p:blipFill>
                <a:blip r:embed="rId34"/>
                <a:stretch>
                  <a:fillRect/>
                </a:stretch>
              </p:blipFill>
              <p:spPr>
                <a:xfrm>
                  <a:off x="8453696" y="4634464"/>
                  <a:ext cx="169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7EC285F5-521D-0E78-E61E-2BFF7FA524CF}"/>
                    </a:ext>
                  </a:extLst>
                </p14:cNvPr>
                <p14:cNvContentPartPr/>
                <p14:nvPr/>
              </p14:nvContentPartPr>
              <p14:xfrm>
                <a:off x="8643056" y="4644184"/>
                <a:ext cx="168480" cy="1800"/>
              </p14:xfrm>
            </p:contentPart>
          </mc:Choice>
          <mc:Fallback xmlns="">
            <p:pic>
              <p:nvPicPr>
                <p:cNvPr id="22" name="Ink 21">
                  <a:extLst>
                    <a:ext uri="{FF2B5EF4-FFF2-40B4-BE49-F238E27FC236}">
                      <a16:creationId xmlns:a16="http://schemas.microsoft.com/office/drawing/2014/main" id="{7EC285F5-521D-0E78-E61E-2BFF7FA524CF}"/>
                    </a:ext>
                  </a:extLst>
                </p:cNvPr>
                <p:cNvPicPr/>
                <p:nvPr/>
              </p:nvPicPr>
              <p:blipFill>
                <a:blip r:embed="rId36"/>
                <a:stretch>
                  <a:fillRect/>
                </a:stretch>
              </p:blipFill>
              <p:spPr>
                <a:xfrm>
                  <a:off x="8634416" y="4635544"/>
                  <a:ext cx="1861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9935BBF3-CF8D-12D6-9CE1-2025439F53B9}"/>
                    </a:ext>
                  </a:extLst>
                </p14:cNvPr>
                <p14:cNvContentPartPr/>
                <p14:nvPr/>
              </p14:nvContentPartPr>
              <p14:xfrm>
                <a:off x="8830976" y="4643104"/>
                <a:ext cx="146880" cy="1080"/>
              </p14:xfrm>
            </p:contentPart>
          </mc:Choice>
          <mc:Fallback xmlns="">
            <p:pic>
              <p:nvPicPr>
                <p:cNvPr id="23" name="Ink 22">
                  <a:extLst>
                    <a:ext uri="{FF2B5EF4-FFF2-40B4-BE49-F238E27FC236}">
                      <a16:creationId xmlns:a16="http://schemas.microsoft.com/office/drawing/2014/main" id="{9935BBF3-CF8D-12D6-9CE1-2025439F53B9}"/>
                    </a:ext>
                  </a:extLst>
                </p:cNvPr>
                <p:cNvPicPr/>
                <p:nvPr/>
              </p:nvPicPr>
              <p:blipFill>
                <a:blip r:embed="rId38"/>
                <a:stretch>
                  <a:fillRect/>
                </a:stretch>
              </p:blipFill>
              <p:spPr>
                <a:xfrm>
                  <a:off x="8822336" y="4634464"/>
                  <a:ext cx="1645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CEFE7B79-79D2-B418-AA12-D38C0EC602D5}"/>
                    </a:ext>
                  </a:extLst>
                </p14:cNvPr>
                <p14:cNvContentPartPr/>
                <p14:nvPr/>
              </p14:nvContentPartPr>
              <p14:xfrm>
                <a:off x="9010256" y="4643104"/>
                <a:ext cx="50760" cy="2160"/>
              </p14:xfrm>
            </p:contentPart>
          </mc:Choice>
          <mc:Fallback xmlns="">
            <p:pic>
              <p:nvPicPr>
                <p:cNvPr id="24" name="Ink 23">
                  <a:extLst>
                    <a:ext uri="{FF2B5EF4-FFF2-40B4-BE49-F238E27FC236}">
                      <a16:creationId xmlns:a16="http://schemas.microsoft.com/office/drawing/2014/main" id="{CEFE7B79-79D2-B418-AA12-D38C0EC602D5}"/>
                    </a:ext>
                  </a:extLst>
                </p:cNvPr>
                <p:cNvPicPr/>
                <p:nvPr/>
              </p:nvPicPr>
              <p:blipFill>
                <a:blip r:embed="rId40"/>
                <a:stretch>
                  <a:fillRect/>
                </a:stretch>
              </p:blipFill>
              <p:spPr>
                <a:xfrm>
                  <a:off x="9001256" y="4634104"/>
                  <a:ext cx="68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6AE2B84C-07C8-E675-731C-6F97CF957FDA}"/>
                    </a:ext>
                  </a:extLst>
                </p14:cNvPr>
                <p14:cNvContentPartPr/>
                <p14:nvPr/>
              </p14:nvContentPartPr>
              <p14:xfrm>
                <a:off x="9086576" y="4645624"/>
                <a:ext cx="94320" cy="3600"/>
              </p14:xfrm>
            </p:contentPart>
          </mc:Choice>
          <mc:Fallback xmlns="">
            <p:pic>
              <p:nvPicPr>
                <p:cNvPr id="25" name="Ink 24">
                  <a:extLst>
                    <a:ext uri="{FF2B5EF4-FFF2-40B4-BE49-F238E27FC236}">
                      <a16:creationId xmlns:a16="http://schemas.microsoft.com/office/drawing/2014/main" id="{6AE2B84C-07C8-E675-731C-6F97CF957FDA}"/>
                    </a:ext>
                  </a:extLst>
                </p:cNvPr>
                <p:cNvPicPr/>
                <p:nvPr/>
              </p:nvPicPr>
              <p:blipFill>
                <a:blip r:embed="rId28"/>
                <a:stretch>
                  <a:fillRect/>
                </a:stretch>
              </p:blipFill>
              <p:spPr>
                <a:xfrm>
                  <a:off x="9077936" y="4636984"/>
                  <a:ext cx="111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BE6D929-76D9-0812-EAEE-F322CE0CDF9F}"/>
                    </a:ext>
                  </a:extLst>
                </p14:cNvPr>
                <p14:cNvContentPartPr/>
                <p14:nvPr/>
              </p14:nvContentPartPr>
              <p14:xfrm>
                <a:off x="9197816" y="4648864"/>
                <a:ext cx="49680" cy="1080"/>
              </p14:xfrm>
            </p:contentPart>
          </mc:Choice>
          <mc:Fallback xmlns="">
            <p:pic>
              <p:nvPicPr>
                <p:cNvPr id="26" name="Ink 25">
                  <a:extLst>
                    <a:ext uri="{FF2B5EF4-FFF2-40B4-BE49-F238E27FC236}">
                      <a16:creationId xmlns:a16="http://schemas.microsoft.com/office/drawing/2014/main" id="{FBE6D929-76D9-0812-EAEE-F322CE0CDF9F}"/>
                    </a:ext>
                  </a:extLst>
                </p:cNvPr>
                <p:cNvPicPr/>
                <p:nvPr/>
              </p:nvPicPr>
              <p:blipFill>
                <a:blip r:embed="rId43"/>
                <a:stretch>
                  <a:fillRect/>
                </a:stretch>
              </p:blipFill>
              <p:spPr>
                <a:xfrm>
                  <a:off x="9189176" y="4640224"/>
                  <a:ext cx="673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D91339B8-5D56-CB49-16B8-016C91E4D5FA}"/>
                    </a:ext>
                  </a:extLst>
                </p14:cNvPr>
                <p14:cNvContentPartPr/>
                <p14:nvPr/>
              </p14:nvContentPartPr>
              <p14:xfrm>
                <a:off x="9365936" y="4650664"/>
                <a:ext cx="24840" cy="1800"/>
              </p14:xfrm>
            </p:contentPart>
          </mc:Choice>
          <mc:Fallback xmlns="">
            <p:pic>
              <p:nvPicPr>
                <p:cNvPr id="27" name="Ink 26">
                  <a:extLst>
                    <a:ext uri="{FF2B5EF4-FFF2-40B4-BE49-F238E27FC236}">
                      <a16:creationId xmlns:a16="http://schemas.microsoft.com/office/drawing/2014/main" id="{D91339B8-5D56-CB49-16B8-016C91E4D5FA}"/>
                    </a:ext>
                  </a:extLst>
                </p:cNvPr>
                <p:cNvPicPr/>
                <p:nvPr/>
              </p:nvPicPr>
              <p:blipFill>
                <a:blip r:embed="rId45"/>
                <a:stretch>
                  <a:fillRect/>
                </a:stretch>
              </p:blipFill>
              <p:spPr>
                <a:xfrm>
                  <a:off x="9357296" y="4641664"/>
                  <a:ext cx="42480" cy="19440"/>
                </a:xfrm>
                <a:prstGeom prst="rect">
                  <a:avLst/>
                </a:prstGeom>
              </p:spPr>
            </p:pic>
          </mc:Fallback>
        </mc:AlternateContent>
      </p:grpSp>
      <p:pic>
        <p:nvPicPr>
          <p:cNvPr id="29" name="Picture 28" descr="A graph of two people&#10;&#10;Description automatically generated with medium confidence">
            <a:extLst>
              <a:ext uri="{FF2B5EF4-FFF2-40B4-BE49-F238E27FC236}">
                <a16:creationId xmlns:a16="http://schemas.microsoft.com/office/drawing/2014/main" id="{0B53AA22-9EE1-3E8B-859A-47680831A821}"/>
              </a:ext>
            </a:extLst>
          </p:cNvPr>
          <p:cNvPicPr>
            <a:picLocks noChangeAspect="1"/>
          </p:cNvPicPr>
          <p:nvPr/>
        </p:nvPicPr>
        <p:blipFill>
          <a:blip r:embed="rId46"/>
          <a:stretch>
            <a:fillRect/>
          </a:stretch>
        </p:blipFill>
        <p:spPr>
          <a:xfrm rot="21181592">
            <a:off x="2395075" y="1657680"/>
            <a:ext cx="10058400" cy="5329646"/>
          </a:xfrm>
          <a:prstGeom prst="rect">
            <a:avLst/>
          </a:prstGeom>
        </p:spPr>
      </p:pic>
      <p:pic>
        <p:nvPicPr>
          <p:cNvPr id="30" name="Content Placeholder 4" descr="A comparison of a line graph&#10;&#10;Description automatically generated">
            <a:extLst>
              <a:ext uri="{FF2B5EF4-FFF2-40B4-BE49-F238E27FC236}">
                <a16:creationId xmlns:a16="http://schemas.microsoft.com/office/drawing/2014/main" id="{194DB8BE-05D3-7DC1-A792-554B61C7B7E3}"/>
              </a:ext>
            </a:extLst>
          </p:cNvPr>
          <p:cNvPicPr>
            <a:picLocks noChangeAspect="1"/>
          </p:cNvPicPr>
          <p:nvPr/>
        </p:nvPicPr>
        <p:blipFill>
          <a:blip r:embed="rId47"/>
          <a:stretch>
            <a:fillRect/>
          </a:stretch>
        </p:blipFill>
        <p:spPr>
          <a:xfrm rot="454305">
            <a:off x="-45940" y="1964724"/>
            <a:ext cx="11618259" cy="4572000"/>
          </a:xfrm>
          <a:prstGeom prst="rect">
            <a:avLst/>
          </a:prstGeom>
        </p:spPr>
      </p:pic>
    </p:spTree>
    <p:extLst>
      <p:ext uri="{BB962C8B-B14F-4D97-AF65-F5344CB8AC3E}">
        <p14:creationId xmlns:p14="http://schemas.microsoft.com/office/powerpoint/2010/main" val="1901893630"/>
      </p:ext>
    </p:extLst>
  </p:cSld>
  <p:clrMapOvr>
    <a:masterClrMapping/>
  </p:clrMapOvr>
</p:sld>
</file>

<file path=ppt/theme/theme1.xml><?xml version="1.0" encoding="utf-8"?>
<a:theme xmlns:a="http://schemas.openxmlformats.org/drawingml/2006/main" name="Blank">
  <a:themeElements>
    <a:clrScheme name="USask">
      <a:dk1>
        <a:srgbClr val="000000"/>
      </a:dk1>
      <a:lt1>
        <a:srgbClr val="FFFFFF"/>
      </a:lt1>
      <a:dk2>
        <a:srgbClr val="006940"/>
      </a:dk2>
      <a:lt2>
        <a:srgbClr val="FFFFFF"/>
      </a:lt2>
      <a:accent1>
        <a:srgbClr val="FFD204"/>
      </a:accent1>
      <a:accent2>
        <a:srgbClr val="006940"/>
      </a:accent2>
      <a:accent3>
        <a:srgbClr val="BDD600"/>
      </a:accent3>
      <a:accent4>
        <a:srgbClr val="000000"/>
      </a:accent4>
      <a:accent5>
        <a:srgbClr val="999B9C"/>
      </a:accent5>
      <a:accent6>
        <a:srgbClr val="D6D6D3"/>
      </a:accent6>
      <a:hlink>
        <a:srgbClr val="BDD600"/>
      </a:hlink>
      <a:folHlink>
        <a:srgbClr val="719500"/>
      </a:folHlink>
    </a:clrScheme>
    <a:fontScheme name="Blank">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8" charset="0"/>
          </a:defRPr>
        </a:defPPr>
      </a:lstStyle>
    </a:lnDef>
    <a:txDef>
      <a:spPr>
        <a:noFill/>
      </a:spPr>
      <a:bodyPr wrap="square" rtlCol="0" anchor="t" anchorCtr="0">
        <a:spAutoFit/>
      </a:bodyPr>
      <a:lstStyle>
        <a:defPPr algn="ctr">
          <a:defRPr sz="1200" b="1" dirty="0" smtClean="0">
            <a:solidFill>
              <a:srgbClr val="006A40"/>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a:themeElements>
    <a:clrScheme name="USask 1">
      <a:dk1>
        <a:srgbClr val="000000"/>
      </a:dk1>
      <a:lt1>
        <a:srgbClr val="FFFFFF"/>
      </a:lt1>
      <a:dk2>
        <a:srgbClr val="006940"/>
      </a:dk2>
      <a:lt2>
        <a:srgbClr val="FFFFFF"/>
      </a:lt2>
      <a:accent1>
        <a:srgbClr val="FFD204"/>
      </a:accent1>
      <a:accent2>
        <a:srgbClr val="006940"/>
      </a:accent2>
      <a:accent3>
        <a:srgbClr val="BDD600"/>
      </a:accent3>
      <a:accent4>
        <a:srgbClr val="000000"/>
      </a:accent4>
      <a:accent5>
        <a:srgbClr val="999B9C"/>
      </a:accent5>
      <a:accent6>
        <a:srgbClr val="D6D6D3"/>
      </a:accent6>
      <a:hlink>
        <a:srgbClr val="006940"/>
      </a:hlink>
      <a:folHlink>
        <a:srgbClr val="719500"/>
      </a:folHlink>
    </a:clrScheme>
    <a:fontScheme name="Blank">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8" charset="0"/>
          </a:defRPr>
        </a:defPPr>
      </a:lstStyle>
    </a:lnDef>
    <a:txDef>
      <a:spPr>
        <a:noFill/>
      </a:spPr>
      <a:bodyPr wrap="square" rtlCol="0" anchor="t" anchorCtr="0">
        <a:spAutoFit/>
      </a:bodyPr>
      <a:lstStyle>
        <a:defPPr algn="ctr">
          <a:defRPr sz="1200" b="1" dirty="0" smtClean="0">
            <a:solidFill>
              <a:srgbClr val="006A40"/>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16991</TotalTime>
  <Words>1387</Words>
  <Application>Microsoft Macintosh PowerPoint</Application>
  <PresentationFormat>Widescreen</PresentationFormat>
  <Paragraphs>241</Paragraphs>
  <Slides>46</Slides>
  <Notes>21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ＭＳ Ｐゴシック</vt:lpstr>
      <vt:lpstr>Arial</vt:lpstr>
      <vt:lpstr>Arial Black</vt:lpstr>
      <vt:lpstr>Calibri</vt:lpstr>
      <vt:lpstr>Georgia</vt:lpstr>
      <vt:lpstr>Helvetica</vt:lpstr>
      <vt:lpstr>Times</vt:lpstr>
      <vt:lpstr>Wingdings</vt:lpstr>
      <vt:lpstr>Blank</vt:lpstr>
      <vt:lpstr>1_Blank</vt:lpstr>
      <vt:lpstr>Wearable devices for  epidemiologic research   Daniel Fuller, PhD Associate Professor  Department of Community Health and Epidemiology  March 25, 2024</vt:lpstr>
      <vt:lpstr>Conflicts of Interest</vt:lpstr>
      <vt:lpstr>I acknowledge our shared connection to the land and recognize that Indigenous and Métis peoples on Treaty 6 Territory and all Indigenous peoples have been and continue to be stewards for social justice, equity, and land-based education. I also recognize that McGill University is on unceded lands belonging to the Haudenosaunee and Anishinaabeg nations. In the spirit of reconciliation may we all strive to learn and support the work of Indigenous communities as allies and return their land. </vt:lpstr>
      <vt:lpstr>Please</vt:lpstr>
      <vt:lpstr>Physical activity is really good for you</vt:lpstr>
      <vt:lpstr>Physical activity is really good for you</vt:lpstr>
      <vt:lpstr>All cause mortality</vt:lpstr>
      <vt:lpstr>Late life PA and dementia</vt:lpstr>
      <vt:lpstr>Severe COVID-19 illness and death</vt:lpstr>
      <vt:lpstr>Diabetes</vt:lpstr>
      <vt:lpstr>PowerPoint Presentation</vt:lpstr>
      <vt:lpstr>PowerPoint Presentation</vt:lpstr>
      <vt:lpstr>Wearable devices will solve all our problems</vt:lpstr>
      <vt:lpstr>Research Areas</vt:lpstr>
      <vt:lpstr>Measuring stuff using wearables</vt:lpstr>
      <vt:lpstr>Research versus commercial wearables</vt:lpstr>
      <vt:lpstr>Research versus commercial wearables</vt:lpstr>
      <vt:lpstr>Scale of commercial devices</vt:lpstr>
      <vt:lpstr>Scale of commercial devices</vt:lpstr>
      <vt:lpstr>Validity and Reliability</vt:lpstr>
      <vt:lpstr>Criterion validity</vt:lpstr>
      <vt:lpstr>Criterion validity</vt:lpstr>
      <vt:lpstr>Systematic review</vt:lpstr>
      <vt:lpstr>PowerPoint Presentation</vt:lpstr>
      <vt:lpstr>PowerPoint Presentation</vt:lpstr>
      <vt:lpstr>PowerPoint Presentation</vt:lpstr>
      <vt:lpstr>Discussion</vt:lpstr>
      <vt:lpstr>Discussion</vt:lpstr>
      <vt:lpstr>Side Quest  Brand agnostic machine learning models</vt:lpstr>
      <vt:lpstr>PowerPoint Presentation</vt:lpstr>
      <vt:lpstr>Brand agnostic models</vt:lpstr>
      <vt:lpstr>PowerPoint Presentation</vt:lpstr>
      <vt:lpstr>Side Quest  Device firmware version</vt:lpstr>
      <vt:lpstr>COV-FIT Study</vt:lpstr>
      <vt:lpstr>Software transitions</vt:lpstr>
      <vt:lpstr>Software transitions</vt:lpstr>
      <vt:lpstr>Openness</vt:lpstr>
      <vt:lpstr>Where do we go? </vt:lpstr>
      <vt:lpstr>Open algorithms</vt:lpstr>
      <vt:lpstr>Equity/bias research</vt:lpstr>
      <vt:lpstr>PowerPoint Presentation</vt:lpstr>
      <vt:lpstr>Commercial determinants of health</vt:lpstr>
      <vt:lpstr>Commercial determinants of health</vt:lpstr>
      <vt:lpstr>A race to the bottom?</vt:lpstr>
      <vt:lpstr>PowerPoint Presentation</vt:lpstr>
      <vt:lpstr>Thank you</vt:lpstr>
    </vt:vector>
  </TitlesOfParts>
  <Company>Division of Media and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 David Snell</dc:creator>
  <cp:lastModifiedBy>Fuller, Daniel</cp:lastModifiedBy>
  <cp:revision>967</cp:revision>
  <cp:lastPrinted>2017-10-23T15:52:14Z</cp:lastPrinted>
  <dcterms:created xsi:type="dcterms:W3CDTF">2010-08-15T00:58:23Z</dcterms:created>
  <dcterms:modified xsi:type="dcterms:W3CDTF">2024-03-25T17:57:10Z</dcterms:modified>
</cp:coreProperties>
</file>